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bel" panose="02000506030000020004" pitchFamily="2" charset="0"/>
      <p:regular r:id="rId34"/>
    </p:embeddedFont>
    <p:embeddedFont>
      <p:font typeface="Didact Gothic" panose="00000500000000000000" pitchFamily="2" charset="0"/>
      <p:regular r:id="rId35"/>
    </p:embeddedFont>
    <p:embeddedFont>
      <p:font typeface="Open Sans" panose="020B0606030504020204" pitchFamily="3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DCB045-DEE8-469B-8454-075316B595C4}">
  <a:tblStyle styleId="{48DCB045-DEE8-469B-8454-075316B595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2afdd9f4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22afdd9f4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2b11d8a6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22b11d8a6a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2afdd9f4d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2afdd9f4d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2afdd9f4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22afdd9f4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2afdd9f4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22afdd9f4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2ae72160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22ae72160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2b11d8a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22b11d8a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2b11d8a6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22b11d8a6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22b11d8a6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22b11d8a6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2b11d8a6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22b11d8a6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2b11d8a6a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2b11d8a6a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6b6dc90e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6b6dc90e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2afdd9f4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22afdd9f4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bcd4fe9472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bcd4fe9472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66e493a8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266e493a8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266e493a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266e493a8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66e493a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266e493a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266e493a8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266e493a8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22afdd9f4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22afdd9f4d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22ad8127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22ad8127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2b11d8a6a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2b11d8a6a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22ad81272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22ad81272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2b11d8a6a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2b11d8a6a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2b11d8a6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22b11d8a6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2afdd9f4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2afdd9f4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2afdd9f4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2afdd9f4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2b11d8a6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2b11d8a6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2afdd9f4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2afdd9f4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2afdd9f4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2afdd9f4d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 hasCustomPrompt="1"/>
          </p:nvPr>
        </p:nvSpPr>
        <p:spPr>
          <a:xfrm>
            <a:off x="2123775" y="799125"/>
            <a:ext cx="60600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11"/>
          <p:cNvSpPr txBox="1">
            <a:spLocks noGrp="1"/>
          </p:cNvSpPr>
          <p:nvPr>
            <p:ph type="subTitle" idx="1"/>
          </p:nvPr>
        </p:nvSpPr>
        <p:spPr>
          <a:xfrm>
            <a:off x="5544870" y="2417550"/>
            <a:ext cx="25824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25" y="2900601"/>
            <a:ext cx="9144064" cy="2242873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478153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xfrm>
            <a:off x="1185625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1"/>
          </p:nvPr>
        </p:nvSpPr>
        <p:spPr>
          <a:xfrm>
            <a:off x="853375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5028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title" idx="3"/>
          </p:nvPr>
        </p:nvSpPr>
        <p:spPr>
          <a:xfrm>
            <a:off x="3734400" y="1576500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4"/>
          </p:nvPr>
        </p:nvSpPr>
        <p:spPr>
          <a:xfrm>
            <a:off x="3402150" y="2000887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5"/>
          </p:nvPr>
        </p:nvSpPr>
        <p:spPr>
          <a:xfrm>
            <a:off x="6283175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6"/>
          </p:nvPr>
        </p:nvSpPr>
        <p:spPr>
          <a:xfrm>
            <a:off x="5950925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6376691" y="361400"/>
            <a:ext cx="4108170" cy="74575"/>
          </a:xfrm>
          <a:custGeom>
            <a:avLst/>
            <a:gdLst/>
            <a:ahLst/>
            <a:cxnLst/>
            <a:rect l="l" t="t" r="r" b="b"/>
            <a:pathLst>
              <a:path w="37074" h="673" extrusionOk="0">
                <a:moveTo>
                  <a:pt x="9314" y="320"/>
                </a:moveTo>
                <a:cubicBezTo>
                  <a:pt x="6368" y="320"/>
                  <a:pt x="1" y="666"/>
                  <a:pt x="1" y="666"/>
                </a:cubicBezTo>
                <a:lnTo>
                  <a:pt x="13976" y="666"/>
                </a:lnTo>
                <a:cubicBezTo>
                  <a:pt x="12819" y="628"/>
                  <a:pt x="11444" y="443"/>
                  <a:pt x="10415" y="349"/>
                </a:cubicBezTo>
                <a:cubicBezTo>
                  <a:pt x="10159" y="329"/>
                  <a:pt x="9779" y="320"/>
                  <a:pt x="9314" y="320"/>
                </a:cubicBezTo>
                <a:close/>
                <a:moveTo>
                  <a:pt x="18194" y="0"/>
                </a:moveTo>
                <a:cubicBezTo>
                  <a:pt x="17226" y="0"/>
                  <a:pt x="16376" y="93"/>
                  <a:pt x="16049" y="349"/>
                </a:cubicBezTo>
                <a:cubicBezTo>
                  <a:pt x="15792" y="551"/>
                  <a:pt x="15313" y="642"/>
                  <a:pt x="14720" y="666"/>
                </a:cubicBezTo>
                <a:lnTo>
                  <a:pt x="37073" y="666"/>
                </a:lnTo>
                <a:cubicBezTo>
                  <a:pt x="36293" y="519"/>
                  <a:pt x="35463" y="397"/>
                  <a:pt x="34659" y="349"/>
                </a:cubicBezTo>
                <a:cubicBezTo>
                  <a:pt x="34138" y="349"/>
                  <a:pt x="31808" y="489"/>
                  <a:pt x="29943" y="489"/>
                </a:cubicBezTo>
                <a:cubicBezTo>
                  <a:pt x="29011" y="489"/>
                  <a:pt x="28195" y="454"/>
                  <a:pt x="27781" y="349"/>
                </a:cubicBezTo>
                <a:cubicBezTo>
                  <a:pt x="27521" y="289"/>
                  <a:pt x="27172" y="267"/>
                  <a:pt x="26770" y="267"/>
                </a:cubicBezTo>
                <a:cubicBezTo>
                  <a:pt x="25634" y="267"/>
                  <a:pt x="24075" y="443"/>
                  <a:pt x="22920" y="443"/>
                </a:cubicBezTo>
                <a:cubicBezTo>
                  <a:pt x="22484" y="443"/>
                  <a:pt x="22106" y="418"/>
                  <a:pt x="21830" y="349"/>
                </a:cubicBezTo>
                <a:cubicBezTo>
                  <a:pt x="21107" y="179"/>
                  <a:pt x="19537" y="0"/>
                  <a:pt x="18194" y="0"/>
                </a:cubicBezTo>
                <a:close/>
                <a:moveTo>
                  <a:pt x="13976" y="666"/>
                </a:moveTo>
                <a:lnTo>
                  <a:pt x="13976" y="666"/>
                </a:lnTo>
                <a:cubicBezTo>
                  <a:pt x="14110" y="670"/>
                  <a:pt x="14241" y="672"/>
                  <a:pt x="14368" y="672"/>
                </a:cubicBezTo>
                <a:cubicBezTo>
                  <a:pt x="14489" y="672"/>
                  <a:pt x="14607" y="670"/>
                  <a:pt x="14720" y="6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-185975" y="4861275"/>
            <a:ext cx="2410139" cy="109675"/>
          </a:xfrm>
          <a:custGeom>
            <a:avLst/>
            <a:gdLst/>
            <a:ahLst/>
            <a:cxnLst/>
            <a:rect l="l" t="t" r="r" b="b"/>
            <a:pathLst>
              <a:path w="27513" h="1252" extrusionOk="0">
                <a:moveTo>
                  <a:pt x="17700" y="1"/>
                </a:moveTo>
                <a:cubicBezTo>
                  <a:pt x="17361" y="1"/>
                  <a:pt x="17043" y="51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8"/>
                  <a:pt x="10806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50" y="557"/>
                  <a:pt x="6903" y="642"/>
                </a:cubicBezTo>
                <a:cubicBezTo>
                  <a:pt x="6715" y="671"/>
                  <a:pt x="6496" y="682"/>
                  <a:pt x="6259" y="682"/>
                </a:cubicBezTo>
                <a:cubicBezTo>
                  <a:pt x="5567" y="682"/>
                  <a:pt x="4713" y="590"/>
                  <a:pt x="3961" y="590"/>
                </a:cubicBezTo>
                <a:cubicBezTo>
                  <a:pt x="3669" y="590"/>
                  <a:pt x="3393" y="604"/>
                  <a:pt x="3147" y="642"/>
                </a:cubicBezTo>
                <a:cubicBezTo>
                  <a:pt x="2050" y="789"/>
                  <a:pt x="1" y="1252"/>
                  <a:pt x="1" y="1252"/>
                </a:cubicBezTo>
                <a:lnTo>
                  <a:pt x="27512" y="1252"/>
                </a:lnTo>
                <a:cubicBezTo>
                  <a:pt x="27512" y="1252"/>
                  <a:pt x="22196" y="959"/>
                  <a:pt x="20805" y="642"/>
                </a:cubicBezTo>
                <a:cubicBezTo>
                  <a:pt x="19778" y="408"/>
                  <a:pt x="18658" y="1"/>
                  <a:pt x="177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title" idx="2"/>
          </p:nvPr>
        </p:nvSpPr>
        <p:spPr>
          <a:xfrm>
            <a:off x="8404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 idx="3" hasCustomPrompt="1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4"/>
          </p:nvPr>
        </p:nvSpPr>
        <p:spPr>
          <a:xfrm>
            <a:off x="27891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5"/>
          </p:nvPr>
        </p:nvSpPr>
        <p:spPr>
          <a:xfrm>
            <a:off x="2789125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title" idx="6" hasCustomPrompt="1"/>
          </p:nvPr>
        </p:nvSpPr>
        <p:spPr>
          <a:xfrm>
            <a:off x="33129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9" name="Google Shape;299;p16"/>
          <p:cNvSpPr txBox="1">
            <a:spLocks noGrp="1"/>
          </p:cNvSpPr>
          <p:nvPr>
            <p:ph type="title" idx="7"/>
          </p:nvPr>
        </p:nvSpPr>
        <p:spPr>
          <a:xfrm>
            <a:off x="4737931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8"/>
          </p:nvPr>
        </p:nvSpPr>
        <p:spPr>
          <a:xfrm>
            <a:off x="4737956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title" idx="9" hasCustomPrompt="1"/>
          </p:nvPr>
        </p:nvSpPr>
        <p:spPr>
          <a:xfrm>
            <a:off x="5261719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 idx="13"/>
          </p:nvPr>
        </p:nvSpPr>
        <p:spPr>
          <a:xfrm>
            <a:off x="668677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4"/>
          </p:nvPr>
        </p:nvSpPr>
        <p:spPr>
          <a:xfrm>
            <a:off x="668680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 idx="15" hasCustomPrompt="1"/>
          </p:nvPr>
        </p:nvSpPr>
        <p:spPr>
          <a:xfrm>
            <a:off x="721057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5415415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"/>
          </p:nvPr>
        </p:nvSpPr>
        <p:spPr>
          <a:xfrm>
            <a:off x="5415412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2"/>
          </p:nvPr>
        </p:nvSpPr>
        <p:spPr>
          <a:xfrm>
            <a:off x="5415415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3"/>
          </p:nvPr>
        </p:nvSpPr>
        <p:spPr>
          <a:xfrm>
            <a:off x="5415412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4"/>
          </p:nvPr>
        </p:nvSpPr>
        <p:spPr>
          <a:xfrm>
            <a:off x="5415415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ubTitle" idx="5"/>
          </p:nvPr>
        </p:nvSpPr>
        <p:spPr>
          <a:xfrm>
            <a:off x="5415412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6"/>
          </p:nvPr>
        </p:nvSpPr>
        <p:spPr>
          <a:xfrm flipH="1">
            <a:off x="2410673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7"/>
          </p:nvPr>
        </p:nvSpPr>
        <p:spPr>
          <a:xfrm flipH="1">
            <a:off x="1455775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8"/>
          </p:nvPr>
        </p:nvSpPr>
        <p:spPr>
          <a:xfrm flipH="1">
            <a:off x="2410673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9"/>
          </p:nvPr>
        </p:nvSpPr>
        <p:spPr>
          <a:xfrm flipH="1">
            <a:off x="1455775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13"/>
          </p:nvPr>
        </p:nvSpPr>
        <p:spPr>
          <a:xfrm flipH="1">
            <a:off x="2410673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14"/>
          </p:nvPr>
        </p:nvSpPr>
        <p:spPr>
          <a:xfrm flipH="1">
            <a:off x="1455775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/>
          <p:nvPr/>
        </p:nvSpPr>
        <p:spPr>
          <a:xfrm rot="10800000">
            <a:off x="6616075" y="428613"/>
            <a:ext cx="2527925" cy="221766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0" y="4759501"/>
            <a:ext cx="3212165" cy="290473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888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08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5143617" y="256125"/>
            <a:ext cx="4021473" cy="448394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-34350" y="4546104"/>
            <a:ext cx="895752" cy="11579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61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2705025" y="4809054"/>
            <a:ext cx="2578083" cy="119556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7924606" y="4427966"/>
            <a:ext cx="2575742" cy="119556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8016450" y="660450"/>
            <a:ext cx="1208011" cy="56325"/>
          </a:xfrm>
          <a:custGeom>
            <a:avLst/>
            <a:gdLst/>
            <a:ahLst/>
            <a:cxnLst/>
            <a:rect l="l" t="t" r="r" b="b"/>
            <a:pathLst>
              <a:path w="12903" h="241" extrusionOk="0">
                <a:moveTo>
                  <a:pt x="3226" y="121"/>
                </a:moveTo>
                <a:cubicBezTo>
                  <a:pt x="2187" y="121"/>
                  <a:pt x="1" y="228"/>
                  <a:pt x="1" y="228"/>
                </a:cubicBezTo>
                <a:lnTo>
                  <a:pt x="4697" y="228"/>
                </a:lnTo>
                <a:cubicBezTo>
                  <a:pt x="4335" y="205"/>
                  <a:pt x="3938" y="154"/>
                  <a:pt x="3635" y="131"/>
                </a:cubicBezTo>
                <a:cubicBezTo>
                  <a:pt x="3541" y="124"/>
                  <a:pt x="3399" y="121"/>
                  <a:pt x="3226" y="121"/>
                </a:cubicBezTo>
                <a:close/>
                <a:moveTo>
                  <a:pt x="6365" y="0"/>
                </a:moveTo>
                <a:cubicBezTo>
                  <a:pt x="6014" y="0"/>
                  <a:pt x="5702" y="36"/>
                  <a:pt x="5586" y="131"/>
                </a:cubicBezTo>
                <a:cubicBezTo>
                  <a:pt x="5522" y="183"/>
                  <a:pt x="5413" y="213"/>
                  <a:pt x="5276" y="228"/>
                </a:cubicBezTo>
                <a:lnTo>
                  <a:pt x="12903" y="228"/>
                </a:lnTo>
                <a:cubicBezTo>
                  <a:pt x="12635" y="180"/>
                  <a:pt x="12342" y="155"/>
                  <a:pt x="12049" y="131"/>
                </a:cubicBezTo>
                <a:cubicBezTo>
                  <a:pt x="11887" y="131"/>
                  <a:pt x="11074" y="174"/>
                  <a:pt x="10420" y="174"/>
                </a:cubicBezTo>
                <a:cubicBezTo>
                  <a:pt x="10093" y="174"/>
                  <a:pt x="9805" y="163"/>
                  <a:pt x="9659" y="131"/>
                </a:cubicBezTo>
                <a:cubicBezTo>
                  <a:pt x="9558" y="103"/>
                  <a:pt x="9418" y="93"/>
                  <a:pt x="9256" y="93"/>
                </a:cubicBezTo>
                <a:cubicBezTo>
                  <a:pt x="8848" y="93"/>
                  <a:pt x="8302" y="157"/>
                  <a:pt x="7912" y="157"/>
                </a:cubicBezTo>
                <a:cubicBezTo>
                  <a:pt x="7783" y="157"/>
                  <a:pt x="7670" y="149"/>
                  <a:pt x="7586" y="131"/>
                </a:cubicBezTo>
                <a:cubicBezTo>
                  <a:pt x="7351" y="62"/>
                  <a:pt x="6825" y="0"/>
                  <a:pt x="6365" y="0"/>
                </a:cubicBezTo>
                <a:close/>
                <a:moveTo>
                  <a:pt x="4697" y="228"/>
                </a:moveTo>
                <a:lnTo>
                  <a:pt x="4697" y="228"/>
                </a:lnTo>
                <a:cubicBezTo>
                  <a:pt x="4811" y="236"/>
                  <a:pt x="4921" y="240"/>
                  <a:pt x="5024" y="240"/>
                </a:cubicBezTo>
                <a:cubicBezTo>
                  <a:pt x="5115" y="240"/>
                  <a:pt x="5200" y="237"/>
                  <a:pt x="5276" y="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>
            <a:off x="-114400" y="4604000"/>
            <a:ext cx="3023750" cy="416125"/>
          </a:xfrm>
          <a:custGeom>
            <a:avLst/>
            <a:gdLst/>
            <a:ahLst/>
            <a:cxnLst/>
            <a:rect l="l" t="t" r="r" b="b"/>
            <a:pathLst>
              <a:path w="120950" h="16645" extrusionOk="0">
                <a:moveTo>
                  <a:pt x="26830" y="0"/>
                </a:moveTo>
                <a:cubicBezTo>
                  <a:pt x="17860" y="0"/>
                  <a:pt x="8893" y="637"/>
                  <a:pt x="1" y="1903"/>
                </a:cubicBezTo>
                <a:cubicBezTo>
                  <a:pt x="1088" y="1891"/>
                  <a:pt x="2175" y="1884"/>
                  <a:pt x="3261" y="1884"/>
                </a:cubicBezTo>
                <a:cubicBezTo>
                  <a:pt x="17390" y="1884"/>
                  <a:pt x="31491" y="2915"/>
                  <a:pt x="45487" y="4976"/>
                </a:cubicBezTo>
                <a:cubicBezTo>
                  <a:pt x="47516" y="5278"/>
                  <a:pt x="49591" y="5591"/>
                  <a:pt x="51641" y="5591"/>
                </a:cubicBezTo>
                <a:cubicBezTo>
                  <a:pt x="52573" y="5591"/>
                  <a:pt x="53499" y="5526"/>
                  <a:pt x="54414" y="5366"/>
                </a:cubicBezTo>
                <a:cubicBezTo>
                  <a:pt x="56755" y="4951"/>
                  <a:pt x="58853" y="3927"/>
                  <a:pt x="61194" y="3561"/>
                </a:cubicBezTo>
                <a:cubicBezTo>
                  <a:pt x="62019" y="3425"/>
                  <a:pt x="62844" y="3372"/>
                  <a:pt x="63669" y="3372"/>
                </a:cubicBezTo>
                <a:cubicBezTo>
                  <a:pt x="65210" y="3372"/>
                  <a:pt x="66751" y="3557"/>
                  <a:pt x="68292" y="3732"/>
                </a:cubicBezTo>
                <a:cubicBezTo>
                  <a:pt x="81828" y="5269"/>
                  <a:pt x="95438" y="6073"/>
                  <a:pt x="109071" y="6171"/>
                </a:cubicBezTo>
                <a:lnTo>
                  <a:pt x="87828" y="9293"/>
                </a:lnTo>
                <a:cubicBezTo>
                  <a:pt x="90177" y="9235"/>
                  <a:pt x="92527" y="9206"/>
                  <a:pt x="94877" y="9206"/>
                </a:cubicBezTo>
                <a:cubicBezTo>
                  <a:pt x="102510" y="9206"/>
                  <a:pt x="110146" y="9512"/>
                  <a:pt x="117754" y="10146"/>
                </a:cubicBezTo>
                <a:cubicBezTo>
                  <a:pt x="119120" y="10268"/>
                  <a:pt x="120949" y="11268"/>
                  <a:pt x="119949" y="12024"/>
                </a:cubicBezTo>
                <a:cubicBezTo>
                  <a:pt x="116638" y="11686"/>
                  <a:pt x="113307" y="11558"/>
                  <a:pt x="109970" y="11558"/>
                </a:cubicBezTo>
                <a:cubicBezTo>
                  <a:pt x="104900" y="11558"/>
                  <a:pt x="99814" y="11852"/>
                  <a:pt x="94755" y="12146"/>
                </a:cubicBezTo>
                <a:lnTo>
                  <a:pt x="42878" y="15195"/>
                </a:lnTo>
                <a:cubicBezTo>
                  <a:pt x="49048" y="16463"/>
                  <a:pt x="55512" y="16610"/>
                  <a:pt x="61926" y="16634"/>
                </a:cubicBezTo>
                <a:cubicBezTo>
                  <a:pt x="62971" y="16641"/>
                  <a:pt x="64016" y="16645"/>
                  <a:pt x="65062" y="16645"/>
                </a:cubicBezTo>
                <a:cubicBezTo>
                  <a:pt x="71407" y="16645"/>
                  <a:pt x="77751" y="16516"/>
                  <a:pt x="84096" y="16244"/>
                </a:cubicBezTo>
                <a:cubicBezTo>
                  <a:pt x="90962" y="15930"/>
                  <a:pt x="97846" y="15418"/>
                  <a:pt x="104732" y="15418"/>
                </a:cubicBezTo>
                <a:cubicBezTo>
                  <a:pt x="105869" y="15418"/>
                  <a:pt x="107007" y="15432"/>
                  <a:pt x="108145" y="15463"/>
                </a:cubicBezTo>
                <a:cubicBezTo>
                  <a:pt x="112291" y="15561"/>
                  <a:pt x="116437" y="15902"/>
                  <a:pt x="120559" y="16463"/>
                </a:cubicBezTo>
                <a:lnTo>
                  <a:pt x="120559" y="464"/>
                </a:lnTo>
                <a:cubicBezTo>
                  <a:pt x="118090" y="297"/>
                  <a:pt x="115621" y="227"/>
                  <a:pt x="113150" y="227"/>
                </a:cubicBezTo>
                <a:cubicBezTo>
                  <a:pt x="99085" y="227"/>
                  <a:pt x="84990" y="2521"/>
                  <a:pt x="70878" y="2521"/>
                </a:cubicBezTo>
                <a:cubicBezTo>
                  <a:pt x="70398" y="2521"/>
                  <a:pt x="69918" y="2518"/>
                  <a:pt x="69438" y="2513"/>
                </a:cubicBezTo>
                <a:cubicBezTo>
                  <a:pt x="58829" y="2391"/>
                  <a:pt x="48341" y="903"/>
                  <a:pt x="37780" y="317"/>
                </a:cubicBezTo>
                <a:cubicBezTo>
                  <a:pt x="34133" y="106"/>
                  <a:pt x="30481" y="0"/>
                  <a:pt x="268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>
            <a:off x="7600397" y="4536283"/>
            <a:ext cx="1543604" cy="135425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2008225" y="1888650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5191225" y="1855875"/>
            <a:ext cx="28944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468563" y="231322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7765048" y="461025"/>
            <a:ext cx="1378953" cy="17827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0" y="4709026"/>
            <a:ext cx="2443034" cy="22092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1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6043499" y="4714062"/>
            <a:ext cx="3100498" cy="264811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-34349" y="199100"/>
            <a:ext cx="1866605" cy="163751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flipH="1">
            <a:off x="3" y="4692001"/>
            <a:ext cx="3230542" cy="360205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4"/>
          <p:cNvSpPr/>
          <p:nvPr/>
        </p:nvSpPr>
        <p:spPr>
          <a:xfrm flipH="1">
            <a:off x="7382063" y="397825"/>
            <a:ext cx="2097424" cy="20610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5_1_1_1_1_1_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746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8349385" y="423053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4847698" y="4747962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 flipH="1">
            <a:off x="318173" y="449968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7553961" y="768100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247375" y="190336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917911" y="711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713225" y="1626013"/>
            <a:ext cx="33912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subTitle" idx="1"/>
          </p:nvPr>
        </p:nvSpPr>
        <p:spPr>
          <a:xfrm>
            <a:off x="713400" y="2727588"/>
            <a:ext cx="33912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3733800" y="178754"/>
            <a:ext cx="721500" cy="72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4277361" y="6576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 flipH="1">
            <a:off x="495773" y="7836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8632198" y="90024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>
            <a:spLocks noGrp="1"/>
          </p:cNvSpPr>
          <p:nvPr>
            <p:ph type="subTitle" idx="1"/>
          </p:nvPr>
        </p:nvSpPr>
        <p:spPr>
          <a:xfrm>
            <a:off x="2622150" y="3935600"/>
            <a:ext cx="3899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28"/>
          <p:cNvSpPr/>
          <p:nvPr/>
        </p:nvSpPr>
        <p:spPr>
          <a:xfrm flipH="1">
            <a:off x="6795515" y="4778501"/>
            <a:ext cx="2348484" cy="21237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210509" y="1814646"/>
            <a:ext cx="3143968" cy="126024"/>
          </a:xfrm>
          <a:custGeom>
            <a:avLst/>
            <a:gdLst/>
            <a:ahLst/>
            <a:cxnLst/>
            <a:rect l="l" t="t" r="r" b="b"/>
            <a:pathLst>
              <a:path w="37074" h="673" extrusionOk="0">
                <a:moveTo>
                  <a:pt x="9314" y="320"/>
                </a:moveTo>
                <a:cubicBezTo>
                  <a:pt x="6368" y="320"/>
                  <a:pt x="1" y="666"/>
                  <a:pt x="1" y="666"/>
                </a:cubicBezTo>
                <a:lnTo>
                  <a:pt x="13976" y="666"/>
                </a:lnTo>
                <a:cubicBezTo>
                  <a:pt x="12819" y="628"/>
                  <a:pt x="11444" y="443"/>
                  <a:pt x="10415" y="349"/>
                </a:cubicBezTo>
                <a:cubicBezTo>
                  <a:pt x="10159" y="329"/>
                  <a:pt x="9779" y="320"/>
                  <a:pt x="9314" y="320"/>
                </a:cubicBezTo>
                <a:close/>
                <a:moveTo>
                  <a:pt x="18194" y="0"/>
                </a:moveTo>
                <a:cubicBezTo>
                  <a:pt x="17226" y="0"/>
                  <a:pt x="16376" y="93"/>
                  <a:pt x="16049" y="349"/>
                </a:cubicBezTo>
                <a:cubicBezTo>
                  <a:pt x="15792" y="551"/>
                  <a:pt x="15313" y="642"/>
                  <a:pt x="14720" y="666"/>
                </a:cubicBezTo>
                <a:lnTo>
                  <a:pt x="37073" y="666"/>
                </a:lnTo>
                <a:cubicBezTo>
                  <a:pt x="36293" y="519"/>
                  <a:pt x="35463" y="397"/>
                  <a:pt x="34659" y="349"/>
                </a:cubicBezTo>
                <a:cubicBezTo>
                  <a:pt x="34138" y="349"/>
                  <a:pt x="31808" y="489"/>
                  <a:pt x="29943" y="489"/>
                </a:cubicBezTo>
                <a:cubicBezTo>
                  <a:pt x="29011" y="489"/>
                  <a:pt x="28195" y="454"/>
                  <a:pt x="27781" y="349"/>
                </a:cubicBezTo>
                <a:cubicBezTo>
                  <a:pt x="27521" y="289"/>
                  <a:pt x="27172" y="267"/>
                  <a:pt x="26770" y="267"/>
                </a:cubicBezTo>
                <a:cubicBezTo>
                  <a:pt x="25634" y="267"/>
                  <a:pt x="24075" y="443"/>
                  <a:pt x="22920" y="443"/>
                </a:cubicBezTo>
                <a:cubicBezTo>
                  <a:pt x="22484" y="443"/>
                  <a:pt x="22106" y="418"/>
                  <a:pt x="21830" y="349"/>
                </a:cubicBezTo>
                <a:cubicBezTo>
                  <a:pt x="21107" y="179"/>
                  <a:pt x="19537" y="0"/>
                  <a:pt x="18194" y="0"/>
                </a:cubicBezTo>
                <a:close/>
                <a:moveTo>
                  <a:pt x="13976" y="666"/>
                </a:moveTo>
                <a:lnTo>
                  <a:pt x="13976" y="666"/>
                </a:lnTo>
                <a:cubicBezTo>
                  <a:pt x="14110" y="670"/>
                  <a:pt x="14241" y="672"/>
                  <a:pt x="14368" y="672"/>
                </a:cubicBezTo>
                <a:cubicBezTo>
                  <a:pt x="14489" y="672"/>
                  <a:pt x="14607" y="670"/>
                  <a:pt x="14720" y="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"/>
          <p:cNvSpPr/>
          <p:nvPr/>
        </p:nvSpPr>
        <p:spPr>
          <a:xfrm flipH="1">
            <a:off x="2226611" y="1779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535348" y="149754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8"/>
          <p:cNvSpPr/>
          <p:nvPr/>
        </p:nvSpPr>
        <p:spPr>
          <a:xfrm flipH="1">
            <a:off x="7310161" y="2325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8205886" y="35790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>
            <a:spLocks noGrp="1"/>
          </p:cNvSpPr>
          <p:nvPr>
            <p:ph type="subTitle" idx="1"/>
          </p:nvPr>
        </p:nvSpPr>
        <p:spPr>
          <a:xfrm>
            <a:off x="2622150" y="3935600"/>
            <a:ext cx="3899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9"/>
          <p:cNvSpPr/>
          <p:nvPr/>
        </p:nvSpPr>
        <p:spPr>
          <a:xfrm flipH="1">
            <a:off x="-8804450" y="2117826"/>
            <a:ext cx="26752899" cy="3048520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9"/>
          <p:cNvSpPr/>
          <p:nvPr/>
        </p:nvSpPr>
        <p:spPr>
          <a:xfrm flipH="1">
            <a:off x="7841111" y="840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235611" y="11968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 flipH="1">
            <a:off x="512814" y="421764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8508623" y="383128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1400398" y="3726962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9"/>
          <p:cNvSpPr/>
          <p:nvPr/>
        </p:nvSpPr>
        <p:spPr>
          <a:xfrm flipH="1">
            <a:off x="7559114" y="460399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8764996" y="4748725"/>
            <a:ext cx="2390918" cy="33192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7971983" y="3291001"/>
            <a:ext cx="4791940" cy="32255"/>
          </a:xfrm>
          <a:custGeom>
            <a:avLst/>
            <a:gdLst/>
            <a:ahLst/>
            <a:cxnLst/>
            <a:rect l="l" t="t" r="r" b="b"/>
            <a:pathLst>
              <a:path w="71607" h="482" extrusionOk="0">
                <a:moveTo>
                  <a:pt x="35796" y="1"/>
                </a:moveTo>
                <a:cubicBezTo>
                  <a:pt x="16029" y="1"/>
                  <a:pt x="0" y="248"/>
                  <a:pt x="0" y="248"/>
                </a:cubicBezTo>
                <a:cubicBezTo>
                  <a:pt x="0" y="248"/>
                  <a:pt x="16029" y="482"/>
                  <a:pt x="35796" y="482"/>
                </a:cubicBezTo>
                <a:cubicBezTo>
                  <a:pt x="55578" y="482"/>
                  <a:pt x="71606" y="248"/>
                  <a:pt x="71606" y="248"/>
                </a:cubicBezTo>
                <a:cubicBezTo>
                  <a:pt x="71606" y="248"/>
                  <a:pt x="55578" y="1"/>
                  <a:pt x="35796" y="1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-2857464" y="4718386"/>
            <a:ext cx="7141368" cy="93889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7_1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subTitle" idx="1"/>
          </p:nvPr>
        </p:nvSpPr>
        <p:spPr>
          <a:xfrm>
            <a:off x="2622150" y="3935600"/>
            <a:ext cx="3899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825" y="2747625"/>
            <a:ext cx="9144064" cy="2395888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426961" y="1540163"/>
            <a:ext cx="1546779" cy="2414616"/>
            <a:chOff x="259775" y="1853100"/>
            <a:chExt cx="1145932" cy="1789002"/>
          </a:xfrm>
        </p:grpSpPr>
        <p:sp>
          <p:nvSpPr>
            <p:cNvPr id="408" name="Google Shape;408;p30"/>
            <p:cNvSpPr/>
            <p:nvPr/>
          </p:nvSpPr>
          <p:spPr>
            <a:xfrm>
              <a:off x="259775" y="1853100"/>
              <a:ext cx="1145932" cy="894495"/>
            </a:xfrm>
            <a:custGeom>
              <a:avLst/>
              <a:gdLst/>
              <a:ahLst/>
              <a:cxnLst/>
              <a:rect l="l" t="t" r="r" b="b"/>
              <a:pathLst>
                <a:path w="59444" h="46401" extrusionOk="0">
                  <a:moveTo>
                    <a:pt x="26486" y="0"/>
                  </a:moveTo>
                  <a:lnTo>
                    <a:pt x="16046" y="10441"/>
                  </a:lnTo>
                  <a:lnTo>
                    <a:pt x="10008" y="23917"/>
                  </a:lnTo>
                  <a:lnTo>
                    <a:pt x="7173" y="40663"/>
                  </a:lnTo>
                  <a:lnTo>
                    <a:pt x="1" y="46400"/>
                  </a:lnTo>
                  <a:lnTo>
                    <a:pt x="59443" y="46400"/>
                  </a:lnTo>
                  <a:lnTo>
                    <a:pt x="52338" y="40663"/>
                  </a:lnTo>
                  <a:lnTo>
                    <a:pt x="49169" y="30389"/>
                  </a:lnTo>
                  <a:lnTo>
                    <a:pt x="41897" y="28187"/>
                  </a:lnTo>
                  <a:lnTo>
                    <a:pt x="35359" y="26586"/>
                  </a:lnTo>
                  <a:lnTo>
                    <a:pt x="32858" y="6538"/>
                  </a:lnTo>
                  <a:lnTo>
                    <a:pt x="26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259775" y="1853100"/>
              <a:ext cx="810908" cy="894495"/>
            </a:xfrm>
            <a:custGeom>
              <a:avLst/>
              <a:gdLst/>
              <a:ahLst/>
              <a:cxnLst/>
              <a:rect l="l" t="t" r="r" b="b"/>
              <a:pathLst>
                <a:path w="42065" h="46401" extrusionOk="0">
                  <a:moveTo>
                    <a:pt x="26486" y="0"/>
                  </a:moveTo>
                  <a:lnTo>
                    <a:pt x="16046" y="10441"/>
                  </a:lnTo>
                  <a:lnTo>
                    <a:pt x="10008" y="23917"/>
                  </a:lnTo>
                  <a:lnTo>
                    <a:pt x="7173" y="40663"/>
                  </a:lnTo>
                  <a:lnTo>
                    <a:pt x="1" y="46400"/>
                  </a:lnTo>
                  <a:lnTo>
                    <a:pt x="34759" y="46400"/>
                  </a:lnTo>
                  <a:lnTo>
                    <a:pt x="32758" y="35326"/>
                  </a:lnTo>
                  <a:lnTo>
                    <a:pt x="42064" y="33591"/>
                  </a:lnTo>
                  <a:lnTo>
                    <a:pt x="29722" y="32257"/>
                  </a:lnTo>
                  <a:lnTo>
                    <a:pt x="26486" y="26286"/>
                  </a:lnTo>
                  <a:lnTo>
                    <a:pt x="24885" y="12609"/>
                  </a:lnTo>
                  <a:lnTo>
                    <a:pt x="21049" y="10741"/>
                  </a:lnTo>
                  <a:lnTo>
                    <a:pt x="24885" y="10741"/>
                  </a:lnTo>
                  <a:lnTo>
                    <a:pt x="26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665560" y="2060167"/>
              <a:ext cx="198076" cy="53379"/>
            </a:xfrm>
            <a:custGeom>
              <a:avLst/>
              <a:gdLst/>
              <a:ahLst/>
              <a:cxnLst/>
              <a:rect l="l" t="t" r="r" b="b"/>
              <a:pathLst>
                <a:path w="10275" h="2769" extrusionOk="0">
                  <a:moveTo>
                    <a:pt x="0" y="0"/>
                  </a:moveTo>
                  <a:lnTo>
                    <a:pt x="3836" y="1868"/>
                  </a:lnTo>
                  <a:lnTo>
                    <a:pt x="10274" y="2769"/>
                  </a:lnTo>
                  <a:lnTo>
                    <a:pt x="10274" y="2769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83251" y="2636988"/>
              <a:ext cx="144061" cy="110634"/>
            </a:xfrm>
            <a:custGeom>
              <a:avLst/>
              <a:gdLst/>
              <a:ahLst/>
              <a:cxnLst/>
              <a:rect l="l" t="t" r="r" b="b"/>
              <a:pathLst>
                <a:path w="7473" h="5739" extrusionOk="0">
                  <a:moveTo>
                    <a:pt x="768" y="1"/>
                  </a:moveTo>
                  <a:lnTo>
                    <a:pt x="0" y="5738"/>
                  </a:lnTo>
                  <a:lnTo>
                    <a:pt x="7472" y="573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176140" y="2636988"/>
              <a:ext cx="129275" cy="110634"/>
            </a:xfrm>
            <a:custGeom>
              <a:avLst/>
              <a:gdLst/>
              <a:ahLst/>
              <a:cxnLst/>
              <a:rect l="l" t="t" r="r" b="b"/>
              <a:pathLst>
                <a:path w="6706" h="5739" extrusionOk="0">
                  <a:moveTo>
                    <a:pt x="4804" y="1"/>
                  </a:moveTo>
                  <a:lnTo>
                    <a:pt x="1" y="3503"/>
                  </a:lnTo>
                  <a:lnTo>
                    <a:pt x="3503" y="5738"/>
                  </a:lnTo>
                  <a:lnTo>
                    <a:pt x="2403" y="3370"/>
                  </a:lnTo>
                  <a:lnTo>
                    <a:pt x="3503" y="2869"/>
                  </a:lnTo>
                  <a:lnTo>
                    <a:pt x="6706" y="573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98038" y="2060167"/>
              <a:ext cx="237306" cy="687436"/>
            </a:xfrm>
            <a:custGeom>
              <a:avLst/>
              <a:gdLst/>
              <a:ahLst/>
              <a:cxnLst/>
              <a:rect l="l" t="t" r="r" b="b"/>
              <a:pathLst>
                <a:path w="12310" h="35660" extrusionOk="0">
                  <a:moveTo>
                    <a:pt x="11242" y="0"/>
                  </a:moveTo>
                  <a:lnTo>
                    <a:pt x="4137" y="14144"/>
                  </a:lnTo>
                  <a:lnTo>
                    <a:pt x="2836" y="13176"/>
                  </a:lnTo>
                  <a:lnTo>
                    <a:pt x="1" y="29922"/>
                  </a:lnTo>
                  <a:lnTo>
                    <a:pt x="6705" y="35659"/>
                  </a:lnTo>
                  <a:lnTo>
                    <a:pt x="6172" y="15278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832759" y="2365609"/>
              <a:ext cx="237942" cy="135058"/>
            </a:xfrm>
            <a:custGeom>
              <a:avLst/>
              <a:gdLst/>
              <a:ahLst/>
              <a:cxnLst/>
              <a:rect l="l" t="t" r="r" b="b"/>
              <a:pathLst>
                <a:path w="12343" h="7006" extrusionOk="0">
                  <a:moveTo>
                    <a:pt x="5637" y="1"/>
                  </a:moveTo>
                  <a:lnTo>
                    <a:pt x="0" y="5672"/>
                  </a:lnTo>
                  <a:lnTo>
                    <a:pt x="12342" y="7006"/>
                  </a:lnTo>
                  <a:lnTo>
                    <a:pt x="5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56861" y="2359826"/>
              <a:ext cx="75915" cy="165921"/>
            </a:xfrm>
            <a:custGeom>
              <a:avLst/>
              <a:gdLst/>
              <a:ahLst/>
              <a:cxnLst/>
              <a:rect l="l" t="t" r="r" b="b"/>
              <a:pathLst>
                <a:path w="3938" h="8607" extrusionOk="0">
                  <a:moveTo>
                    <a:pt x="701" y="1"/>
                  </a:moveTo>
                  <a:lnTo>
                    <a:pt x="1" y="8607"/>
                  </a:lnTo>
                  <a:lnTo>
                    <a:pt x="3937" y="597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891268" y="2534100"/>
              <a:ext cx="167849" cy="213518"/>
            </a:xfrm>
            <a:custGeom>
              <a:avLst/>
              <a:gdLst/>
              <a:ahLst/>
              <a:cxnLst/>
              <a:rect l="l" t="t" r="r" b="b"/>
              <a:pathLst>
                <a:path w="8707" h="11076" extrusionOk="0">
                  <a:moveTo>
                    <a:pt x="1" y="1"/>
                  </a:moveTo>
                  <a:lnTo>
                    <a:pt x="2002" y="11075"/>
                  </a:lnTo>
                  <a:lnTo>
                    <a:pt x="8707" y="110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059103" y="2680074"/>
              <a:ext cx="184582" cy="67548"/>
            </a:xfrm>
            <a:custGeom>
              <a:avLst/>
              <a:gdLst/>
              <a:ahLst/>
              <a:cxnLst/>
              <a:rect l="l" t="t" r="r" b="b"/>
              <a:pathLst>
                <a:path w="9575" h="3504" extrusionOk="0">
                  <a:moveTo>
                    <a:pt x="168" y="1"/>
                  </a:moveTo>
                  <a:lnTo>
                    <a:pt x="1" y="3503"/>
                  </a:lnTo>
                  <a:lnTo>
                    <a:pt x="9574" y="3503"/>
                  </a:lnTo>
                  <a:lnTo>
                    <a:pt x="6072" y="1268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91268" y="2500653"/>
              <a:ext cx="179435" cy="246964"/>
            </a:xfrm>
            <a:custGeom>
              <a:avLst/>
              <a:gdLst/>
              <a:ahLst/>
              <a:cxnLst/>
              <a:rect l="l" t="t" r="r" b="b"/>
              <a:pathLst>
                <a:path w="9308" h="12811" extrusionOk="0">
                  <a:moveTo>
                    <a:pt x="9307" y="1"/>
                  </a:moveTo>
                  <a:lnTo>
                    <a:pt x="1" y="1736"/>
                  </a:lnTo>
                  <a:lnTo>
                    <a:pt x="8707" y="12810"/>
                  </a:lnTo>
                  <a:lnTo>
                    <a:pt x="9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603812" y="2525734"/>
              <a:ext cx="153063" cy="221884"/>
            </a:xfrm>
            <a:custGeom>
              <a:avLst/>
              <a:gdLst/>
              <a:ahLst/>
              <a:cxnLst/>
              <a:rect l="l" t="t" r="r" b="b"/>
              <a:pathLst>
                <a:path w="7940" h="11510" extrusionOk="0">
                  <a:moveTo>
                    <a:pt x="1" y="1"/>
                  </a:moveTo>
                  <a:lnTo>
                    <a:pt x="3970" y="4204"/>
                  </a:lnTo>
                  <a:lnTo>
                    <a:pt x="3970" y="11509"/>
                  </a:lnTo>
                  <a:lnTo>
                    <a:pt x="7940" y="11509"/>
                  </a:lnTo>
                  <a:lnTo>
                    <a:pt x="6339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 rot="10800000" flipH="1">
              <a:off x="259775" y="2747607"/>
              <a:ext cx="1145932" cy="894495"/>
            </a:xfrm>
            <a:custGeom>
              <a:avLst/>
              <a:gdLst/>
              <a:ahLst/>
              <a:cxnLst/>
              <a:rect l="l" t="t" r="r" b="b"/>
              <a:pathLst>
                <a:path w="59444" h="46401" extrusionOk="0">
                  <a:moveTo>
                    <a:pt x="26486" y="0"/>
                  </a:moveTo>
                  <a:lnTo>
                    <a:pt x="16046" y="10441"/>
                  </a:lnTo>
                  <a:lnTo>
                    <a:pt x="10008" y="23917"/>
                  </a:lnTo>
                  <a:lnTo>
                    <a:pt x="7173" y="40663"/>
                  </a:lnTo>
                  <a:lnTo>
                    <a:pt x="1" y="46400"/>
                  </a:lnTo>
                  <a:lnTo>
                    <a:pt x="59443" y="46400"/>
                  </a:lnTo>
                  <a:lnTo>
                    <a:pt x="52338" y="40663"/>
                  </a:lnTo>
                  <a:lnTo>
                    <a:pt x="49169" y="30389"/>
                  </a:lnTo>
                  <a:lnTo>
                    <a:pt x="41897" y="28187"/>
                  </a:lnTo>
                  <a:lnTo>
                    <a:pt x="35359" y="26586"/>
                  </a:lnTo>
                  <a:lnTo>
                    <a:pt x="32858" y="6538"/>
                  </a:lnTo>
                  <a:lnTo>
                    <a:pt x="26486" y="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30"/>
          <p:cNvGrpSpPr/>
          <p:nvPr/>
        </p:nvGrpSpPr>
        <p:grpSpPr>
          <a:xfrm flipH="1">
            <a:off x="7170683" y="2040869"/>
            <a:ext cx="1127907" cy="1413457"/>
            <a:chOff x="1542058" y="2040869"/>
            <a:chExt cx="1127907" cy="1413457"/>
          </a:xfrm>
        </p:grpSpPr>
        <p:sp>
          <p:nvSpPr>
            <p:cNvPr id="422" name="Google Shape;422;p30"/>
            <p:cNvSpPr/>
            <p:nvPr/>
          </p:nvSpPr>
          <p:spPr>
            <a:xfrm>
              <a:off x="1542058" y="2040869"/>
              <a:ext cx="1127907" cy="706732"/>
            </a:xfrm>
            <a:custGeom>
              <a:avLst/>
              <a:gdLst/>
              <a:ahLst/>
              <a:cxnLst/>
              <a:rect l="l" t="t" r="r" b="b"/>
              <a:pathLst>
                <a:path w="58509" h="36661" extrusionOk="0">
                  <a:moveTo>
                    <a:pt x="19647" y="1"/>
                  </a:moveTo>
                  <a:lnTo>
                    <a:pt x="12209" y="15211"/>
                  </a:lnTo>
                  <a:lnTo>
                    <a:pt x="3703" y="20382"/>
                  </a:lnTo>
                  <a:lnTo>
                    <a:pt x="0" y="36660"/>
                  </a:lnTo>
                  <a:lnTo>
                    <a:pt x="58509" y="36660"/>
                  </a:lnTo>
                  <a:lnTo>
                    <a:pt x="48501" y="30756"/>
                  </a:lnTo>
                  <a:lnTo>
                    <a:pt x="39261" y="15578"/>
                  </a:lnTo>
                  <a:lnTo>
                    <a:pt x="32090" y="9407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2133664" y="2590682"/>
              <a:ext cx="180707" cy="156938"/>
            </a:xfrm>
            <a:custGeom>
              <a:avLst/>
              <a:gdLst/>
              <a:ahLst/>
              <a:cxnLst/>
              <a:rect l="l" t="t" r="r" b="b"/>
              <a:pathLst>
                <a:path w="9374" h="8141" extrusionOk="0">
                  <a:moveTo>
                    <a:pt x="3937" y="1"/>
                  </a:moveTo>
                  <a:lnTo>
                    <a:pt x="1" y="8140"/>
                  </a:lnTo>
                  <a:lnTo>
                    <a:pt x="9374" y="8140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181898" y="2341184"/>
              <a:ext cx="256584" cy="228940"/>
            </a:xfrm>
            <a:custGeom>
              <a:avLst/>
              <a:gdLst/>
              <a:ahLst/>
              <a:cxnLst/>
              <a:rect l="l" t="t" r="r" b="b"/>
              <a:pathLst>
                <a:path w="13310" h="11876" extrusionOk="0">
                  <a:moveTo>
                    <a:pt x="6071" y="0"/>
                  </a:moveTo>
                  <a:lnTo>
                    <a:pt x="0" y="868"/>
                  </a:lnTo>
                  <a:lnTo>
                    <a:pt x="2202" y="4804"/>
                  </a:lnTo>
                  <a:lnTo>
                    <a:pt x="3436" y="2269"/>
                  </a:lnTo>
                  <a:lnTo>
                    <a:pt x="5271" y="2269"/>
                  </a:lnTo>
                  <a:lnTo>
                    <a:pt x="13310" y="11876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773549" y="2040869"/>
              <a:ext cx="332479" cy="706732"/>
            </a:xfrm>
            <a:custGeom>
              <a:avLst/>
              <a:gdLst/>
              <a:ahLst/>
              <a:cxnLst/>
              <a:rect l="l" t="t" r="r" b="b"/>
              <a:pathLst>
                <a:path w="17247" h="36661" extrusionOk="0">
                  <a:moveTo>
                    <a:pt x="7639" y="1"/>
                  </a:moveTo>
                  <a:lnTo>
                    <a:pt x="201" y="15211"/>
                  </a:lnTo>
                  <a:lnTo>
                    <a:pt x="1" y="20015"/>
                  </a:lnTo>
                  <a:lnTo>
                    <a:pt x="1" y="29221"/>
                  </a:lnTo>
                  <a:lnTo>
                    <a:pt x="1668" y="36660"/>
                  </a:lnTo>
                  <a:lnTo>
                    <a:pt x="9941" y="36660"/>
                  </a:lnTo>
                  <a:lnTo>
                    <a:pt x="13243" y="30422"/>
                  </a:lnTo>
                  <a:lnTo>
                    <a:pt x="13243" y="22850"/>
                  </a:lnTo>
                  <a:lnTo>
                    <a:pt x="13243" y="13410"/>
                  </a:lnTo>
                  <a:lnTo>
                    <a:pt x="17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805705" y="2066586"/>
              <a:ext cx="236651" cy="681016"/>
            </a:xfrm>
            <a:custGeom>
              <a:avLst/>
              <a:gdLst/>
              <a:ahLst/>
              <a:cxnLst/>
              <a:rect l="l" t="t" r="r" b="b"/>
              <a:pathLst>
                <a:path w="12276" h="35327" extrusionOk="0">
                  <a:moveTo>
                    <a:pt x="12276" y="1"/>
                  </a:moveTo>
                  <a:lnTo>
                    <a:pt x="6138" y="16079"/>
                  </a:lnTo>
                  <a:lnTo>
                    <a:pt x="6138" y="27187"/>
                  </a:lnTo>
                  <a:lnTo>
                    <a:pt x="0" y="35326"/>
                  </a:lnTo>
                  <a:lnTo>
                    <a:pt x="8273" y="35326"/>
                  </a:lnTo>
                  <a:lnTo>
                    <a:pt x="8740" y="28121"/>
                  </a:lnTo>
                  <a:lnTo>
                    <a:pt x="8740" y="14444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542058" y="2334109"/>
              <a:ext cx="263658" cy="413502"/>
            </a:xfrm>
            <a:custGeom>
              <a:avLst/>
              <a:gdLst/>
              <a:ahLst/>
              <a:cxnLst/>
              <a:rect l="l" t="t" r="r" b="b"/>
              <a:pathLst>
                <a:path w="13677" h="21450" extrusionOk="0">
                  <a:moveTo>
                    <a:pt x="12209" y="0"/>
                  </a:moveTo>
                  <a:lnTo>
                    <a:pt x="8006" y="11008"/>
                  </a:lnTo>
                  <a:lnTo>
                    <a:pt x="8006" y="18747"/>
                  </a:lnTo>
                  <a:lnTo>
                    <a:pt x="0" y="21449"/>
                  </a:lnTo>
                  <a:lnTo>
                    <a:pt x="13676" y="21449"/>
                  </a:lnTo>
                  <a:lnTo>
                    <a:pt x="12009" y="14010"/>
                  </a:lnTo>
                  <a:lnTo>
                    <a:pt x="12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965193" y="2299389"/>
              <a:ext cx="113834" cy="448221"/>
            </a:xfrm>
            <a:custGeom>
              <a:avLst/>
              <a:gdLst/>
              <a:ahLst/>
              <a:cxnLst/>
              <a:rect l="l" t="t" r="r" b="b"/>
              <a:pathLst>
                <a:path w="5905" h="23251" extrusionOk="0">
                  <a:moveTo>
                    <a:pt x="3302" y="0"/>
                  </a:moveTo>
                  <a:lnTo>
                    <a:pt x="3302" y="17012"/>
                  </a:lnTo>
                  <a:lnTo>
                    <a:pt x="0" y="23250"/>
                  </a:lnTo>
                  <a:lnTo>
                    <a:pt x="4003" y="23250"/>
                  </a:lnTo>
                  <a:lnTo>
                    <a:pt x="5904" y="17346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2181898" y="2433777"/>
              <a:ext cx="132475" cy="313838"/>
            </a:xfrm>
            <a:custGeom>
              <a:avLst/>
              <a:gdLst/>
              <a:ahLst/>
              <a:cxnLst/>
              <a:rect l="l" t="t" r="r" b="b"/>
              <a:pathLst>
                <a:path w="6872" h="16280" extrusionOk="0">
                  <a:moveTo>
                    <a:pt x="0" y="1"/>
                  </a:moveTo>
                  <a:lnTo>
                    <a:pt x="1435" y="8140"/>
                  </a:lnTo>
                  <a:lnTo>
                    <a:pt x="6872" y="162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 rot="10800000" flipH="1">
              <a:off x="1542058" y="2747594"/>
              <a:ext cx="1127907" cy="706732"/>
            </a:xfrm>
            <a:custGeom>
              <a:avLst/>
              <a:gdLst/>
              <a:ahLst/>
              <a:cxnLst/>
              <a:rect l="l" t="t" r="r" b="b"/>
              <a:pathLst>
                <a:path w="58509" h="36661" extrusionOk="0">
                  <a:moveTo>
                    <a:pt x="19647" y="1"/>
                  </a:moveTo>
                  <a:lnTo>
                    <a:pt x="12209" y="15211"/>
                  </a:lnTo>
                  <a:lnTo>
                    <a:pt x="3703" y="20382"/>
                  </a:lnTo>
                  <a:lnTo>
                    <a:pt x="0" y="36660"/>
                  </a:lnTo>
                  <a:lnTo>
                    <a:pt x="58509" y="36660"/>
                  </a:lnTo>
                  <a:lnTo>
                    <a:pt x="48501" y="30756"/>
                  </a:lnTo>
                  <a:lnTo>
                    <a:pt x="39261" y="15578"/>
                  </a:lnTo>
                  <a:lnTo>
                    <a:pt x="32090" y="9407"/>
                  </a:lnTo>
                  <a:lnTo>
                    <a:pt x="29254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0"/>
          <p:cNvSpPr/>
          <p:nvPr/>
        </p:nvSpPr>
        <p:spPr>
          <a:xfrm>
            <a:off x="6688900" y="4875368"/>
            <a:ext cx="2455107" cy="20968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827" y="4289851"/>
            <a:ext cx="2180020" cy="668403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AutoNum type="arabicPeriod"/>
              <a:defRPr sz="1100"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006760" y="4784086"/>
            <a:ext cx="1137240" cy="147015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5461993" y="4175225"/>
            <a:ext cx="3682007" cy="33296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>
            <a:spLocks noGrp="1"/>
          </p:cNvSpPr>
          <p:nvPr>
            <p:ph type="title"/>
          </p:nvPr>
        </p:nvSpPr>
        <p:spPr>
          <a:xfrm>
            <a:off x="2098350" y="2044563"/>
            <a:ext cx="4947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32"/>
          <p:cNvSpPr txBox="1">
            <a:spLocks noGrp="1"/>
          </p:cNvSpPr>
          <p:nvPr>
            <p:ph type="subTitle" idx="1"/>
          </p:nvPr>
        </p:nvSpPr>
        <p:spPr>
          <a:xfrm>
            <a:off x="2098350" y="838488"/>
            <a:ext cx="4947300" cy="11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7262675" y="2570550"/>
            <a:ext cx="1526400" cy="1526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2"/>
          <p:cNvGrpSpPr/>
          <p:nvPr/>
        </p:nvGrpSpPr>
        <p:grpSpPr>
          <a:xfrm>
            <a:off x="-556900" y="2318817"/>
            <a:ext cx="2540247" cy="2381442"/>
            <a:chOff x="0" y="2372765"/>
            <a:chExt cx="2893550" cy="2712657"/>
          </a:xfrm>
        </p:grpSpPr>
        <p:sp>
          <p:nvSpPr>
            <p:cNvPr id="444" name="Google Shape;444;p32"/>
            <p:cNvSpPr/>
            <p:nvPr/>
          </p:nvSpPr>
          <p:spPr>
            <a:xfrm>
              <a:off x="0" y="2372765"/>
              <a:ext cx="2893550" cy="1361820"/>
            </a:xfrm>
            <a:custGeom>
              <a:avLst/>
              <a:gdLst/>
              <a:ahLst/>
              <a:cxnLst/>
              <a:rect l="l" t="t" r="r" b="b"/>
              <a:pathLst>
                <a:path w="59043" h="27788" extrusionOk="0">
                  <a:moveTo>
                    <a:pt x="31223" y="1"/>
                  </a:moveTo>
                  <a:lnTo>
                    <a:pt x="18814" y="18380"/>
                  </a:lnTo>
                  <a:lnTo>
                    <a:pt x="2569" y="22683"/>
                  </a:lnTo>
                  <a:lnTo>
                    <a:pt x="1" y="27787"/>
                  </a:lnTo>
                  <a:lnTo>
                    <a:pt x="59043" y="27787"/>
                  </a:lnTo>
                  <a:lnTo>
                    <a:pt x="49203" y="24818"/>
                  </a:lnTo>
                  <a:lnTo>
                    <a:pt x="45767" y="18380"/>
                  </a:lnTo>
                  <a:lnTo>
                    <a:pt x="45767" y="11542"/>
                  </a:lnTo>
                  <a:lnTo>
                    <a:pt x="31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922020" y="2372765"/>
              <a:ext cx="608183" cy="1361820"/>
            </a:xfrm>
            <a:custGeom>
              <a:avLst/>
              <a:gdLst/>
              <a:ahLst/>
              <a:cxnLst/>
              <a:rect l="l" t="t" r="r" b="b"/>
              <a:pathLst>
                <a:path w="12410" h="27788" extrusionOk="0">
                  <a:moveTo>
                    <a:pt x="12409" y="1"/>
                  </a:moveTo>
                  <a:lnTo>
                    <a:pt x="0" y="18380"/>
                  </a:lnTo>
                  <a:lnTo>
                    <a:pt x="2235" y="27787"/>
                  </a:lnTo>
                  <a:lnTo>
                    <a:pt x="7572" y="19448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0" y="3484394"/>
              <a:ext cx="580396" cy="250183"/>
            </a:xfrm>
            <a:custGeom>
              <a:avLst/>
              <a:gdLst/>
              <a:ahLst/>
              <a:cxnLst/>
              <a:rect l="l" t="t" r="r" b="b"/>
              <a:pathLst>
                <a:path w="11843" h="5105" extrusionOk="0">
                  <a:moveTo>
                    <a:pt x="2569" y="0"/>
                  </a:moveTo>
                  <a:lnTo>
                    <a:pt x="1" y="5104"/>
                  </a:lnTo>
                  <a:lnTo>
                    <a:pt x="11843" y="5104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031551" y="3325807"/>
              <a:ext cx="498651" cy="408772"/>
            </a:xfrm>
            <a:custGeom>
              <a:avLst/>
              <a:gdLst/>
              <a:ahLst/>
              <a:cxnLst/>
              <a:rect l="l" t="t" r="r" b="b"/>
              <a:pathLst>
                <a:path w="10175" h="8341" extrusionOk="0">
                  <a:moveTo>
                    <a:pt x="5337" y="1"/>
                  </a:moveTo>
                  <a:lnTo>
                    <a:pt x="0" y="8340"/>
                  </a:lnTo>
                  <a:lnTo>
                    <a:pt x="10174" y="8340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1968223" y="3273516"/>
              <a:ext cx="443077" cy="461063"/>
            </a:xfrm>
            <a:custGeom>
              <a:avLst/>
              <a:gdLst/>
              <a:ahLst/>
              <a:cxnLst/>
              <a:rect l="l" t="t" r="r" b="b"/>
              <a:pathLst>
                <a:path w="9041" h="9408" extrusionOk="0">
                  <a:moveTo>
                    <a:pt x="5605" y="0"/>
                  </a:moveTo>
                  <a:lnTo>
                    <a:pt x="1" y="9407"/>
                  </a:lnTo>
                  <a:lnTo>
                    <a:pt x="8740" y="9407"/>
                  </a:lnTo>
                  <a:lnTo>
                    <a:pt x="9041" y="6438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968223" y="3273516"/>
              <a:ext cx="274687" cy="461063"/>
            </a:xfrm>
            <a:custGeom>
              <a:avLst/>
              <a:gdLst/>
              <a:ahLst/>
              <a:cxnLst/>
              <a:rect l="l" t="t" r="r" b="b"/>
              <a:pathLst>
                <a:path w="5605" h="9408" extrusionOk="0">
                  <a:moveTo>
                    <a:pt x="5605" y="0"/>
                  </a:moveTo>
                  <a:lnTo>
                    <a:pt x="1" y="9407"/>
                  </a:lnTo>
                  <a:lnTo>
                    <a:pt x="4504" y="9407"/>
                  </a:lnTo>
                  <a:cubicBezTo>
                    <a:pt x="3870" y="9407"/>
                    <a:pt x="5605" y="1"/>
                    <a:pt x="5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80342" y="3273516"/>
              <a:ext cx="451261" cy="461063"/>
            </a:xfrm>
            <a:custGeom>
              <a:avLst/>
              <a:gdLst/>
              <a:ahLst/>
              <a:cxnLst/>
              <a:rect l="l" t="t" r="r" b="b"/>
              <a:pathLst>
                <a:path w="9208" h="9408" extrusionOk="0">
                  <a:moveTo>
                    <a:pt x="6972" y="0"/>
                  </a:moveTo>
                  <a:lnTo>
                    <a:pt x="1" y="1835"/>
                  </a:lnTo>
                  <a:lnTo>
                    <a:pt x="6072" y="7172"/>
                  </a:lnTo>
                  <a:lnTo>
                    <a:pt x="6972" y="4303"/>
                  </a:lnTo>
                  <a:lnTo>
                    <a:pt x="9207" y="9407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293101" y="2372765"/>
              <a:ext cx="675176" cy="1157459"/>
            </a:xfrm>
            <a:custGeom>
              <a:avLst/>
              <a:gdLst/>
              <a:ahLst/>
              <a:cxnLst/>
              <a:rect l="l" t="t" r="r" b="b"/>
              <a:pathLst>
                <a:path w="13777" h="23618" extrusionOk="0">
                  <a:moveTo>
                    <a:pt x="4837" y="1"/>
                  </a:moveTo>
                  <a:lnTo>
                    <a:pt x="0" y="19448"/>
                  </a:lnTo>
                  <a:lnTo>
                    <a:pt x="3136" y="12343"/>
                  </a:lnTo>
                  <a:lnTo>
                    <a:pt x="5638" y="11709"/>
                  </a:lnTo>
                  <a:lnTo>
                    <a:pt x="8606" y="17513"/>
                  </a:lnTo>
                  <a:lnTo>
                    <a:pt x="13777" y="23617"/>
                  </a:lnTo>
                  <a:lnTo>
                    <a:pt x="11308" y="17380"/>
                  </a:lnTo>
                  <a:lnTo>
                    <a:pt x="10675" y="11709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1293101" y="2946541"/>
              <a:ext cx="276304" cy="788041"/>
            </a:xfrm>
            <a:custGeom>
              <a:avLst/>
              <a:gdLst/>
              <a:ahLst/>
              <a:cxnLst/>
              <a:rect l="l" t="t" r="r" b="b"/>
              <a:pathLst>
                <a:path w="5638" h="16080" extrusionOk="0">
                  <a:moveTo>
                    <a:pt x="5638" y="1"/>
                  </a:moveTo>
                  <a:lnTo>
                    <a:pt x="3136" y="635"/>
                  </a:lnTo>
                  <a:lnTo>
                    <a:pt x="0" y="7740"/>
                  </a:lnTo>
                  <a:lnTo>
                    <a:pt x="4837" y="16079"/>
                  </a:lnTo>
                  <a:lnTo>
                    <a:pt x="3136" y="9441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5899" y="3484394"/>
              <a:ext cx="251801" cy="250183"/>
            </a:xfrm>
            <a:custGeom>
              <a:avLst/>
              <a:gdLst/>
              <a:ahLst/>
              <a:cxnLst/>
              <a:rect l="l" t="t" r="r" b="b"/>
              <a:pathLst>
                <a:path w="5138" h="5105" extrusionOk="0">
                  <a:moveTo>
                    <a:pt x="0" y="0"/>
                  </a:moveTo>
                  <a:lnTo>
                    <a:pt x="2802" y="5104"/>
                  </a:lnTo>
                  <a:lnTo>
                    <a:pt x="5137" y="5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10800000" flipH="1">
              <a:off x="0" y="3723602"/>
              <a:ext cx="2893550" cy="1361820"/>
            </a:xfrm>
            <a:custGeom>
              <a:avLst/>
              <a:gdLst/>
              <a:ahLst/>
              <a:cxnLst/>
              <a:rect l="l" t="t" r="r" b="b"/>
              <a:pathLst>
                <a:path w="59043" h="27788" extrusionOk="0">
                  <a:moveTo>
                    <a:pt x="31223" y="1"/>
                  </a:moveTo>
                  <a:lnTo>
                    <a:pt x="18814" y="18380"/>
                  </a:lnTo>
                  <a:lnTo>
                    <a:pt x="2569" y="22683"/>
                  </a:lnTo>
                  <a:lnTo>
                    <a:pt x="1" y="27787"/>
                  </a:lnTo>
                  <a:lnTo>
                    <a:pt x="59043" y="27787"/>
                  </a:lnTo>
                  <a:lnTo>
                    <a:pt x="49203" y="24818"/>
                  </a:lnTo>
                  <a:lnTo>
                    <a:pt x="45767" y="18380"/>
                  </a:lnTo>
                  <a:lnTo>
                    <a:pt x="45767" y="11542"/>
                  </a:lnTo>
                  <a:lnTo>
                    <a:pt x="31223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2"/>
          <p:cNvSpPr/>
          <p:nvPr/>
        </p:nvSpPr>
        <p:spPr>
          <a:xfrm>
            <a:off x="825" y="3517500"/>
            <a:ext cx="9144064" cy="1626058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180511" y="1541975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2"/>
          <p:cNvSpPr/>
          <p:nvPr/>
        </p:nvSpPr>
        <p:spPr>
          <a:xfrm flipH="1">
            <a:off x="1129311" y="19737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8430786" y="28362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1432925" y="752800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1325850" y="3430587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1437816" y="1952596"/>
            <a:ext cx="3306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37230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●"/>
              <a:defRPr sz="1300">
                <a:solidFill>
                  <a:schemeClr val="accent6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○"/>
              <a:defRPr sz="1200">
                <a:solidFill>
                  <a:schemeClr val="accent6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■"/>
              <a:defRPr sz="1200">
                <a:solidFill>
                  <a:schemeClr val="accent6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●"/>
              <a:defRPr sz="1200">
                <a:solidFill>
                  <a:schemeClr val="accent6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○"/>
              <a:defRPr sz="1200">
                <a:solidFill>
                  <a:schemeClr val="accent6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■"/>
              <a:defRPr sz="1200">
                <a:solidFill>
                  <a:schemeClr val="accent6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●"/>
              <a:defRPr sz="1200">
                <a:solidFill>
                  <a:schemeClr val="accent6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○"/>
              <a:defRPr sz="1200">
                <a:solidFill>
                  <a:schemeClr val="accent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200"/>
              <a:buFont typeface="Didact Gothic"/>
              <a:buChar char="■"/>
              <a:defRPr sz="1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34"/>
          <p:cNvSpPr txBox="1">
            <a:spLocks noGrp="1"/>
          </p:cNvSpPr>
          <p:nvPr>
            <p:ph type="body" idx="2"/>
          </p:nvPr>
        </p:nvSpPr>
        <p:spPr>
          <a:xfrm>
            <a:off x="4707775" y="1168075"/>
            <a:ext cx="37230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●"/>
              <a:defRPr sz="1200">
                <a:solidFill>
                  <a:schemeClr val="accent6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○"/>
              <a:defRPr sz="1200">
                <a:solidFill>
                  <a:schemeClr val="accent6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■"/>
              <a:defRPr sz="1200">
                <a:solidFill>
                  <a:schemeClr val="accent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●"/>
              <a:defRPr sz="1200">
                <a:solidFill>
                  <a:schemeClr val="accent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○"/>
              <a:defRPr sz="1200">
                <a:solidFill>
                  <a:schemeClr val="accent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■"/>
              <a:defRPr sz="1200">
                <a:solidFill>
                  <a:schemeClr val="accent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●"/>
              <a:defRPr sz="1200">
                <a:solidFill>
                  <a:schemeClr val="accent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○"/>
              <a:defRPr sz="1200">
                <a:solidFill>
                  <a:schemeClr val="accent6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EA6E59"/>
              </a:buClr>
              <a:buSzPts val="1400"/>
              <a:buFont typeface="Open Sans"/>
              <a:buChar char="■"/>
              <a:defRPr sz="1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 hasCustomPrompt="1"/>
          </p:nvPr>
        </p:nvSpPr>
        <p:spPr>
          <a:xfrm>
            <a:off x="2646888" y="1741812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80300" y="1486925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14100" y="3222238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 flipH="1">
            <a:off x="2608800" y="2967763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535195" y="157965"/>
            <a:ext cx="1224974" cy="1224937"/>
          </a:xfrm>
          <a:custGeom>
            <a:avLst/>
            <a:gdLst/>
            <a:ahLst/>
            <a:cxnLst/>
            <a:rect l="l" t="t" r="r" b="b"/>
            <a:pathLst>
              <a:path w="15017" h="15017" extrusionOk="0">
                <a:moveTo>
                  <a:pt x="7508" y="1"/>
                </a:moveTo>
                <a:cubicBezTo>
                  <a:pt x="3361" y="1"/>
                  <a:pt x="0" y="3361"/>
                  <a:pt x="0" y="7509"/>
                </a:cubicBezTo>
                <a:cubicBezTo>
                  <a:pt x="0" y="11656"/>
                  <a:pt x="3361" y="15017"/>
                  <a:pt x="7508" y="15017"/>
                </a:cubicBezTo>
                <a:cubicBezTo>
                  <a:pt x="11656" y="15017"/>
                  <a:pt x="15017" y="11656"/>
                  <a:pt x="15017" y="7509"/>
                </a:cubicBezTo>
                <a:cubicBezTo>
                  <a:pt x="15017" y="3361"/>
                  <a:pt x="11656" y="1"/>
                  <a:pt x="7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-1722200" y="-1010426"/>
            <a:ext cx="3836329" cy="6843608"/>
            <a:chOff x="6629631" y="-1010426"/>
            <a:chExt cx="3836329" cy="6843608"/>
          </a:xfrm>
        </p:grpSpPr>
        <p:sp>
          <p:nvSpPr>
            <p:cNvPr id="46" name="Google Shape;46;p5"/>
            <p:cNvSpPr/>
            <p:nvPr/>
          </p:nvSpPr>
          <p:spPr>
            <a:xfrm>
              <a:off x="6629631" y="3841003"/>
              <a:ext cx="3156648" cy="1992178"/>
            </a:xfrm>
            <a:custGeom>
              <a:avLst/>
              <a:gdLst/>
              <a:ahLst/>
              <a:cxnLst/>
              <a:rect l="l" t="t" r="r" b="b"/>
              <a:pathLst>
                <a:path w="67152" h="42380" extrusionOk="0">
                  <a:moveTo>
                    <a:pt x="0" y="0"/>
                  </a:moveTo>
                  <a:lnTo>
                    <a:pt x="19260" y="42380"/>
                  </a:lnTo>
                  <a:cubicBezTo>
                    <a:pt x="19260" y="42380"/>
                    <a:pt x="57819" y="34046"/>
                    <a:pt x="57819" y="32913"/>
                  </a:cubicBezTo>
                  <a:cubicBezTo>
                    <a:pt x="57819" y="31780"/>
                    <a:pt x="67151" y="7105"/>
                    <a:pt x="67151" y="7105"/>
                  </a:cubicBezTo>
                  <a:lnTo>
                    <a:pt x="29188" y="5492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647752" y="4099152"/>
              <a:ext cx="1088647" cy="1289040"/>
            </a:xfrm>
            <a:custGeom>
              <a:avLst/>
              <a:gdLst/>
              <a:ahLst/>
              <a:cxnLst/>
              <a:rect l="l" t="t" r="r" b="b"/>
              <a:pathLst>
                <a:path w="23159" h="27422" extrusionOk="0">
                  <a:moveTo>
                    <a:pt x="7528" y="0"/>
                  </a:moveTo>
                  <a:lnTo>
                    <a:pt x="1" y="27421"/>
                  </a:lnTo>
                  <a:lnTo>
                    <a:pt x="23159" y="25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629631" y="-1010426"/>
              <a:ext cx="3836329" cy="5185773"/>
            </a:xfrm>
            <a:custGeom>
              <a:avLst/>
              <a:gdLst/>
              <a:ahLst/>
              <a:cxnLst/>
              <a:rect l="l" t="t" r="r" b="b"/>
              <a:pathLst>
                <a:path w="81611" h="110318" extrusionOk="0">
                  <a:moveTo>
                    <a:pt x="66498" y="0"/>
                  </a:moveTo>
                  <a:lnTo>
                    <a:pt x="42706" y="4513"/>
                  </a:lnTo>
                  <a:lnTo>
                    <a:pt x="30167" y="40075"/>
                  </a:lnTo>
                  <a:lnTo>
                    <a:pt x="20509" y="52422"/>
                  </a:lnTo>
                  <a:lnTo>
                    <a:pt x="20509" y="62081"/>
                  </a:lnTo>
                  <a:lnTo>
                    <a:pt x="7009" y="90366"/>
                  </a:lnTo>
                  <a:lnTo>
                    <a:pt x="0" y="103212"/>
                  </a:lnTo>
                  <a:lnTo>
                    <a:pt x="29188" y="108704"/>
                  </a:lnTo>
                  <a:lnTo>
                    <a:pt x="67132" y="110317"/>
                  </a:lnTo>
                  <a:lnTo>
                    <a:pt x="81610" y="42879"/>
                  </a:lnTo>
                  <a:lnTo>
                    <a:pt x="77751" y="9332"/>
                  </a:lnTo>
                  <a:lnTo>
                    <a:pt x="66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880613" y="-1010426"/>
              <a:ext cx="2585271" cy="5185773"/>
            </a:xfrm>
            <a:custGeom>
              <a:avLst/>
              <a:gdLst/>
              <a:ahLst/>
              <a:cxnLst/>
              <a:rect l="l" t="t" r="r" b="b"/>
              <a:pathLst>
                <a:path w="54997" h="110318" extrusionOk="0">
                  <a:moveTo>
                    <a:pt x="39884" y="0"/>
                  </a:moveTo>
                  <a:lnTo>
                    <a:pt x="28555" y="2151"/>
                  </a:lnTo>
                  <a:lnTo>
                    <a:pt x="1614" y="69762"/>
                  </a:lnTo>
                  <a:lnTo>
                    <a:pt x="19952" y="35639"/>
                  </a:lnTo>
                  <a:lnTo>
                    <a:pt x="22199" y="49580"/>
                  </a:lnTo>
                  <a:lnTo>
                    <a:pt x="16726" y="63368"/>
                  </a:lnTo>
                  <a:lnTo>
                    <a:pt x="1" y="83933"/>
                  </a:lnTo>
                  <a:lnTo>
                    <a:pt x="1" y="83933"/>
                  </a:lnTo>
                  <a:lnTo>
                    <a:pt x="15920" y="74870"/>
                  </a:lnTo>
                  <a:lnTo>
                    <a:pt x="15920" y="88772"/>
                  </a:lnTo>
                  <a:lnTo>
                    <a:pt x="2574" y="108704"/>
                  </a:lnTo>
                  <a:lnTo>
                    <a:pt x="40518" y="110317"/>
                  </a:lnTo>
                  <a:lnTo>
                    <a:pt x="54996" y="42879"/>
                  </a:lnTo>
                  <a:lnTo>
                    <a:pt x="51137" y="9332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80613" y="1320057"/>
              <a:ext cx="1904650" cy="2855142"/>
            </a:xfrm>
            <a:custGeom>
              <a:avLst/>
              <a:gdLst/>
              <a:ahLst/>
              <a:cxnLst/>
              <a:rect l="l" t="t" r="r" b="b"/>
              <a:pathLst>
                <a:path w="40518" h="60738" extrusionOk="0">
                  <a:moveTo>
                    <a:pt x="22199" y="0"/>
                  </a:moveTo>
                  <a:lnTo>
                    <a:pt x="16726" y="13788"/>
                  </a:lnTo>
                  <a:lnTo>
                    <a:pt x="1" y="34353"/>
                  </a:lnTo>
                  <a:lnTo>
                    <a:pt x="1" y="34353"/>
                  </a:lnTo>
                  <a:lnTo>
                    <a:pt x="15920" y="25290"/>
                  </a:lnTo>
                  <a:lnTo>
                    <a:pt x="15920" y="39192"/>
                  </a:lnTo>
                  <a:lnTo>
                    <a:pt x="2574" y="59124"/>
                  </a:lnTo>
                  <a:lnTo>
                    <a:pt x="40518" y="60737"/>
                  </a:lnTo>
                  <a:lnTo>
                    <a:pt x="28804" y="45279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629631" y="1453644"/>
              <a:ext cx="1224968" cy="2387558"/>
            </a:xfrm>
            <a:custGeom>
              <a:avLst/>
              <a:gdLst/>
              <a:ahLst/>
              <a:cxnLst/>
              <a:rect l="l" t="t" r="r" b="b"/>
              <a:pathLst>
                <a:path w="26059" h="50791" extrusionOk="0">
                  <a:moveTo>
                    <a:pt x="20509" y="0"/>
                  </a:moveTo>
                  <a:lnTo>
                    <a:pt x="20509" y="9659"/>
                  </a:lnTo>
                  <a:lnTo>
                    <a:pt x="0" y="50790"/>
                  </a:lnTo>
                  <a:lnTo>
                    <a:pt x="21469" y="13845"/>
                  </a:lnTo>
                  <a:lnTo>
                    <a:pt x="26058" y="22371"/>
                  </a:lnTo>
                  <a:lnTo>
                    <a:pt x="20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 flipH="1">
            <a:off x="7141738" y="-1463550"/>
            <a:ext cx="3933823" cy="7834782"/>
            <a:chOff x="-1707550" y="-1463550"/>
            <a:chExt cx="3933823" cy="7834782"/>
          </a:xfrm>
        </p:grpSpPr>
        <p:sp>
          <p:nvSpPr>
            <p:cNvPr id="53" name="Google Shape;53;p5"/>
            <p:cNvSpPr/>
            <p:nvPr/>
          </p:nvSpPr>
          <p:spPr>
            <a:xfrm>
              <a:off x="-362653" y="3055746"/>
              <a:ext cx="2048164" cy="3315486"/>
            </a:xfrm>
            <a:custGeom>
              <a:avLst/>
              <a:gdLst/>
              <a:ahLst/>
              <a:cxnLst/>
              <a:rect l="l" t="t" r="r" b="b"/>
              <a:pathLst>
                <a:path w="43571" h="70531" extrusionOk="0">
                  <a:moveTo>
                    <a:pt x="39327" y="0"/>
                  </a:moveTo>
                  <a:lnTo>
                    <a:pt x="43570" y="16706"/>
                  </a:lnTo>
                  <a:lnTo>
                    <a:pt x="27421" y="70530"/>
                  </a:lnTo>
                  <a:lnTo>
                    <a:pt x="8718" y="59086"/>
                  </a:lnTo>
                  <a:lnTo>
                    <a:pt x="0" y="10274"/>
                  </a:lnTo>
                  <a:lnTo>
                    <a:pt x="27095" y="4186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9219" y="3179415"/>
              <a:ext cx="866583" cy="3191809"/>
            </a:xfrm>
            <a:custGeom>
              <a:avLst/>
              <a:gdLst/>
              <a:ahLst/>
              <a:cxnLst/>
              <a:rect l="l" t="t" r="r" b="b"/>
              <a:pathLst>
                <a:path w="18435" h="67900" extrusionOk="0">
                  <a:moveTo>
                    <a:pt x="18435" y="0"/>
                  </a:moveTo>
                  <a:lnTo>
                    <a:pt x="14191" y="67899"/>
                  </a:lnTo>
                  <a:lnTo>
                    <a:pt x="1" y="21507"/>
                  </a:lnTo>
                  <a:lnTo>
                    <a:pt x="9064" y="263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707550" y="-1463550"/>
              <a:ext cx="3933823" cy="5304937"/>
            </a:xfrm>
            <a:custGeom>
              <a:avLst/>
              <a:gdLst/>
              <a:ahLst/>
              <a:cxnLst/>
              <a:rect l="l" t="t" r="r" b="b"/>
              <a:pathLst>
                <a:path w="83685" h="112853" extrusionOk="0">
                  <a:moveTo>
                    <a:pt x="58280" y="0"/>
                  </a:moveTo>
                  <a:lnTo>
                    <a:pt x="30628" y="4494"/>
                  </a:lnTo>
                  <a:lnTo>
                    <a:pt x="24196" y="21277"/>
                  </a:lnTo>
                  <a:lnTo>
                    <a:pt x="22275" y="57723"/>
                  </a:lnTo>
                  <a:lnTo>
                    <a:pt x="1" y="112852"/>
                  </a:lnTo>
                  <a:lnTo>
                    <a:pt x="55707" y="100332"/>
                  </a:lnTo>
                  <a:lnTo>
                    <a:pt x="67939" y="96146"/>
                  </a:lnTo>
                  <a:lnTo>
                    <a:pt x="76944" y="74390"/>
                  </a:lnTo>
                  <a:lnTo>
                    <a:pt x="79825" y="49715"/>
                  </a:lnTo>
                  <a:lnTo>
                    <a:pt x="83684" y="15113"/>
                  </a:lnTo>
                  <a:lnTo>
                    <a:pt x="58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85269" y="-1463550"/>
              <a:ext cx="1540859" cy="4766937"/>
            </a:xfrm>
            <a:custGeom>
              <a:avLst/>
              <a:gdLst/>
              <a:ahLst/>
              <a:cxnLst/>
              <a:rect l="l" t="t" r="r" b="b"/>
              <a:pathLst>
                <a:path w="32779" h="101408" extrusionOk="0">
                  <a:moveTo>
                    <a:pt x="7374" y="0"/>
                  </a:moveTo>
                  <a:lnTo>
                    <a:pt x="18818" y="24560"/>
                  </a:lnTo>
                  <a:lnTo>
                    <a:pt x="17033" y="34008"/>
                  </a:lnTo>
                  <a:lnTo>
                    <a:pt x="1594" y="48582"/>
                  </a:lnTo>
                  <a:lnTo>
                    <a:pt x="17033" y="38232"/>
                  </a:lnTo>
                  <a:lnTo>
                    <a:pt x="13480" y="47392"/>
                  </a:lnTo>
                  <a:lnTo>
                    <a:pt x="13480" y="57838"/>
                  </a:lnTo>
                  <a:lnTo>
                    <a:pt x="18818" y="71587"/>
                  </a:lnTo>
                  <a:lnTo>
                    <a:pt x="0" y="101408"/>
                  </a:lnTo>
                  <a:lnTo>
                    <a:pt x="4801" y="100332"/>
                  </a:lnTo>
                  <a:lnTo>
                    <a:pt x="17033" y="96146"/>
                  </a:lnTo>
                  <a:lnTo>
                    <a:pt x="26038" y="74390"/>
                  </a:lnTo>
                  <a:lnTo>
                    <a:pt x="28919" y="49715"/>
                  </a:lnTo>
                  <a:lnTo>
                    <a:pt x="32778" y="15113"/>
                  </a:lnTo>
                  <a:lnTo>
                    <a:pt x="7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7087" y="1185577"/>
              <a:ext cx="879275" cy="2261155"/>
            </a:xfrm>
            <a:custGeom>
              <a:avLst/>
              <a:gdLst/>
              <a:ahLst/>
              <a:cxnLst/>
              <a:rect l="l" t="t" r="r" b="b"/>
              <a:pathLst>
                <a:path w="18705" h="48102" extrusionOk="0">
                  <a:moveTo>
                    <a:pt x="18704" y="0"/>
                  </a:moveTo>
                  <a:lnTo>
                    <a:pt x="1" y="48102"/>
                  </a:lnTo>
                  <a:lnTo>
                    <a:pt x="13577" y="45049"/>
                  </a:lnTo>
                  <a:lnTo>
                    <a:pt x="10044" y="33988"/>
                  </a:lnTo>
                  <a:lnTo>
                    <a:pt x="18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85269" y="1901315"/>
              <a:ext cx="884634" cy="1401858"/>
            </a:xfrm>
            <a:custGeom>
              <a:avLst/>
              <a:gdLst/>
              <a:ahLst/>
              <a:cxnLst/>
              <a:rect l="l" t="t" r="r" b="b"/>
              <a:pathLst>
                <a:path w="18819" h="29822" extrusionOk="0">
                  <a:moveTo>
                    <a:pt x="18818" y="1"/>
                  </a:moveTo>
                  <a:lnTo>
                    <a:pt x="0" y="29822"/>
                  </a:lnTo>
                  <a:lnTo>
                    <a:pt x="4801" y="28746"/>
                  </a:lnTo>
                  <a:lnTo>
                    <a:pt x="9371" y="27191"/>
                  </a:lnTo>
                  <a:lnTo>
                    <a:pt x="18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18892" y="333527"/>
              <a:ext cx="167018" cy="873822"/>
            </a:xfrm>
            <a:custGeom>
              <a:avLst/>
              <a:gdLst/>
              <a:ahLst/>
              <a:cxnLst/>
              <a:rect l="l" t="t" r="r" b="b"/>
              <a:pathLst>
                <a:path w="3553" h="18589" extrusionOk="0">
                  <a:moveTo>
                    <a:pt x="3553" y="0"/>
                  </a:moveTo>
                  <a:lnTo>
                    <a:pt x="0" y="9160"/>
                  </a:lnTo>
                  <a:lnTo>
                    <a:pt x="0" y="18588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127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3844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37800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/>
          <p:nvPr/>
        </p:nvSpPr>
        <p:spPr>
          <a:xfrm>
            <a:off x="-8375" y="590401"/>
            <a:ext cx="9160743" cy="454610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 hasCustomPrompt="1"/>
          </p:nvPr>
        </p:nvSpPr>
        <p:spPr>
          <a:xfrm flipH="1">
            <a:off x="5586363" y="1888650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 idx="2"/>
          </p:nvPr>
        </p:nvSpPr>
        <p:spPr>
          <a:xfrm flipH="1">
            <a:off x="2187538" y="1855875"/>
            <a:ext cx="2706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 flipH="1">
            <a:off x="2370825" y="231322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7200" y="2889145"/>
            <a:ext cx="9161003" cy="2254359"/>
          </a:xfrm>
          <a:custGeom>
            <a:avLst/>
            <a:gdLst/>
            <a:ahLst/>
            <a:cxnLst/>
            <a:rect l="l" t="t" r="r" b="b"/>
            <a:pathLst>
              <a:path w="285234" h="65169" extrusionOk="0">
                <a:moveTo>
                  <a:pt x="285233" y="65168"/>
                </a:moveTo>
                <a:lnTo>
                  <a:pt x="274" y="65168"/>
                </a:lnTo>
                <a:lnTo>
                  <a:pt x="213" y="53071"/>
                </a:lnTo>
                <a:lnTo>
                  <a:pt x="152" y="41916"/>
                </a:lnTo>
                <a:lnTo>
                  <a:pt x="61" y="29484"/>
                </a:lnTo>
                <a:lnTo>
                  <a:pt x="0" y="18572"/>
                </a:lnTo>
                <a:lnTo>
                  <a:pt x="0" y="17265"/>
                </a:lnTo>
                <a:cubicBezTo>
                  <a:pt x="0" y="17265"/>
                  <a:pt x="69485" y="32645"/>
                  <a:pt x="163590" y="23557"/>
                </a:cubicBezTo>
                <a:cubicBezTo>
                  <a:pt x="165778" y="23344"/>
                  <a:pt x="167906" y="23131"/>
                  <a:pt x="170003" y="22919"/>
                </a:cubicBezTo>
                <a:lnTo>
                  <a:pt x="170733" y="22827"/>
                </a:lnTo>
                <a:cubicBezTo>
                  <a:pt x="245749" y="15228"/>
                  <a:pt x="271859" y="6839"/>
                  <a:pt x="280674" y="2675"/>
                </a:cubicBezTo>
                <a:cubicBezTo>
                  <a:pt x="284200" y="1003"/>
                  <a:pt x="284960" y="0"/>
                  <a:pt x="284960" y="0"/>
                </a:cubicBezTo>
                <a:close/>
              </a:path>
            </a:pathLst>
          </a:custGeom>
          <a:solidFill>
            <a:srgbClr val="6B919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6867325" y="2189775"/>
            <a:ext cx="2276675" cy="2953725"/>
            <a:chOff x="5092300" y="2272350"/>
            <a:chExt cx="2276675" cy="2953725"/>
          </a:xfrm>
        </p:grpSpPr>
        <p:grpSp>
          <p:nvGrpSpPr>
            <p:cNvPr id="112" name="Google Shape;112;p9"/>
            <p:cNvGrpSpPr/>
            <p:nvPr/>
          </p:nvGrpSpPr>
          <p:grpSpPr>
            <a:xfrm>
              <a:off x="5534575" y="2272350"/>
              <a:ext cx="1834400" cy="1554000"/>
              <a:chOff x="5534575" y="2272350"/>
              <a:chExt cx="1834400" cy="15540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5534575" y="2272350"/>
                <a:ext cx="1834400" cy="1554000"/>
              </a:xfrm>
              <a:custGeom>
                <a:avLst/>
                <a:gdLst/>
                <a:ahLst/>
                <a:cxnLst/>
                <a:rect l="l" t="t" r="r" b="b"/>
                <a:pathLst>
                  <a:path w="73376" h="62160" extrusionOk="0">
                    <a:moveTo>
                      <a:pt x="73375" y="1"/>
                    </a:moveTo>
                    <a:cubicBezTo>
                      <a:pt x="73375" y="1"/>
                      <a:pt x="65016" y="4499"/>
                      <a:pt x="54500" y="4621"/>
                    </a:cubicBezTo>
                    <a:cubicBezTo>
                      <a:pt x="43983" y="4773"/>
                      <a:pt x="34925" y="5806"/>
                      <a:pt x="32615" y="7083"/>
                    </a:cubicBezTo>
                    <a:cubicBezTo>
                      <a:pt x="30305" y="8360"/>
                      <a:pt x="31156" y="9879"/>
                      <a:pt x="31247" y="11004"/>
                    </a:cubicBezTo>
                    <a:cubicBezTo>
                      <a:pt x="31308" y="12159"/>
                      <a:pt x="27447" y="11399"/>
                      <a:pt x="24438" y="14196"/>
                    </a:cubicBezTo>
                    <a:cubicBezTo>
                      <a:pt x="21429" y="16962"/>
                      <a:pt x="23952" y="18238"/>
                      <a:pt x="19271" y="18877"/>
                    </a:cubicBezTo>
                    <a:cubicBezTo>
                      <a:pt x="14590" y="19484"/>
                      <a:pt x="21885" y="24834"/>
                      <a:pt x="21885" y="24834"/>
                    </a:cubicBezTo>
                    <a:cubicBezTo>
                      <a:pt x="21885" y="24834"/>
                      <a:pt x="14772" y="28178"/>
                      <a:pt x="12797" y="29393"/>
                    </a:cubicBezTo>
                    <a:cubicBezTo>
                      <a:pt x="10821" y="30579"/>
                      <a:pt x="14560" y="33193"/>
                      <a:pt x="15228" y="34196"/>
                    </a:cubicBezTo>
                    <a:cubicBezTo>
                      <a:pt x="15867" y="35199"/>
                      <a:pt x="7721" y="36840"/>
                      <a:pt x="5076" y="39576"/>
                    </a:cubicBezTo>
                    <a:cubicBezTo>
                      <a:pt x="2432" y="42281"/>
                      <a:pt x="0" y="48634"/>
                      <a:pt x="0" y="48634"/>
                    </a:cubicBezTo>
                    <a:lnTo>
                      <a:pt x="1489" y="59333"/>
                    </a:lnTo>
                    <a:lnTo>
                      <a:pt x="5866" y="62160"/>
                    </a:lnTo>
                    <a:lnTo>
                      <a:pt x="51004" y="52676"/>
                    </a:lnTo>
                    <a:lnTo>
                      <a:pt x="72828" y="4763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" name="Google Shape;114;p9"/>
              <p:cNvGrpSpPr/>
              <p:nvPr/>
            </p:nvGrpSpPr>
            <p:grpSpPr>
              <a:xfrm>
                <a:off x="5871200" y="2462325"/>
                <a:ext cx="1493200" cy="963575"/>
                <a:chOff x="5871200" y="2462325"/>
                <a:chExt cx="1493200" cy="963575"/>
              </a:xfrm>
            </p:grpSpPr>
            <p:sp>
              <p:nvSpPr>
                <p:cNvPr id="115" name="Google Shape;115;p9"/>
                <p:cNvSpPr/>
                <p:nvPr/>
              </p:nvSpPr>
              <p:spPr>
                <a:xfrm>
                  <a:off x="6340800" y="2462325"/>
                  <a:ext cx="1021325" cy="1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53" h="5442" extrusionOk="0">
                      <a:moveTo>
                        <a:pt x="974" y="1642"/>
                      </a:moveTo>
                      <a:cubicBezTo>
                        <a:pt x="974" y="1642"/>
                        <a:pt x="2554" y="3679"/>
                        <a:pt x="15624" y="4560"/>
                      </a:cubicBezTo>
                      <a:cubicBezTo>
                        <a:pt x="28694" y="5442"/>
                        <a:pt x="40731" y="2524"/>
                        <a:pt x="40731" y="2524"/>
                      </a:cubicBezTo>
                      <a:lnTo>
                        <a:pt x="40853" y="1"/>
                      </a:lnTo>
                      <a:cubicBezTo>
                        <a:pt x="40853" y="1"/>
                        <a:pt x="25290" y="3466"/>
                        <a:pt x="15594" y="2372"/>
                      </a:cubicBezTo>
                      <a:cubicBezTo>
                        <a:pt x="5898" y="1277"/>
                        <a:pt x="1521" y="609"/>
                        <a:pt x="974" y="609"/>
                      </a:cubicBezTo>
                      <a:cubicBezTo>
                        <a:pt x="396" y="609"/>
                        <a:pt x="1" y="1065"/>
                        <a:pt x="974" y="16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9"/>
                <p:cNvSpPr/>
                <p:nvPr/>
              </p:nvSpPr>
              <p:spPr>
                <a:xfrm>
                  <a:off x="6281550" y="2570225"/>
                  <a:ext cx="1082850" cy="24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4" h="9667" extrusionOk="0">
                      <a:moveTo>
                        <a:pt x="2006" y="396"/>
                      </a:moveTo>
                      <a:cubicBezTo>
                        <a:pt x="2006" y="396"/>
                        <a:pt x="2189" y="1217"/>
                        <a:pt x="11885" y="3405"/>
                      </a:cubicBezTo>
                      <a:cubicBezTo>
                        <a:pt x="21581" y="5594"/>
                        <a:pt x="36961" y="1794"/>
                        <a:pt x="37235" y="3405"/>
                      </a:cubicBezTo>
                      <a:cubicBezTo>
                        <a:pt x="37539" y="5016"/>
                        <a:pt x="21763" y="6171"/>
                        <a:pt x="16900" y="5503"/>
                      </a:cubicBezTo>
                      <a:cubicBezTo>
                        <a:pt x="12067" y="4834"/>
                        <a:pt x="11034" y="7296"/>
                        <a:pt x="23374" y="7296"/>
                      </a:cubicBezTo>
                      <a:cubicBezTo>
                        <a:pt x="35715" y="7296"/>
                        <a:pt x="43314" y="5320"/>
                        <a:pt x="43314" y="5320"/>
                      </a:cubicBezTo>
                      <a:lnTo>
                        <a:pt x="43314" y="7904"/>
                      </a:lnTo>
                      <a:cubicBezTo>
                        <a:pt x="43314" y="7904"/>
                        <a:pt x="20456" y="9667"/>
                        <a:pt x="15319" y="8816"/>
                      </a:cubicBezTo>
                      <a:cubicBezTo>
                        <a:pt x="10152" y="7965"/>
                        <a:pt x="8936" y="7387"/>
                        <a:pt x="8936" y="6627"/>
                      </a:cubicBezTo>
                      <a:cubicBezTo>
                        <a:pt x="8936" y="5867"/>
                        <a:pt x="11702" y="5107"/>
                        <a:pt x="11702" y="5107"/>
                      </a:cubicBezTo>
                      <a:cubicBezTo>
                        <a:pt x="11702" y="5107"/>
                        <a:pt x="3982" y="2554"/>
                        <a:pt x="2006" y="1703"/>
                      </a:cubicBezTo>
                      <a:cubicBezTo>
                        <a:pt x="0" y="852"/>
                        <a:pt x="1307" y="1"/>
                        <a:pt x="2006" y="3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9"/>
                <p:cNvSpPr/>
                <p:nvPr/>
              </p:nvSpPr>
              <p:spPr>
                <a:xfrm>
                  <a:off x="6158425" y="2623425"/>
                  <a:ext cx="1203700" cy="3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8" h="12585" extrusionOk="0">
                      <a:moveTo>
                        <a:pt x="1612" y="517"/>
                      </a:moveTo>
                      <a:cubicBezTo>
                        <a:pt x="1612" y="517"/>
                        <a:pt x="2737" y="3952"/>
                        <a:pt x="12828" y="6931"/>
                      </a:cubicBezTo>
                      <a:cubicBezTo>
                        <a:pt x="22889" y="9910"/>
                        <a:pt x="48148" y="7448"/>
                        <a:pt x="48148" y="7448"/>
                      </a:cubicBezTo>
                      <a:lnTo>
                        <a:pt x="48148" y="8876"/>
                      </a:lnTo>
                      <a:cubicBezTo>
                        <a:pt x="48148" y="8876"/>
                        <a:pt x="31704" y="12584"/>
                        <a:pt x="16415" y="8876"/>
                      </a:cubicBezTo>
                      <a:cubicBezTo>
                        <a:pt x="1126" y="5168"/>
                        <a:pt x="1126" y="2432"/>
                        <a:pt x="548" y="1551"/>
                      </a:cubicBezTo>
                      <a:cubicBezTo>
                        <a:pt x="1" y="700"/>
                        <a:pt x="1308" y="1"/>
                        <a:pt x="1612" y="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9"/>
                <p:cNvSpPr/>
                <p:nvPr/>
              </p:nvSpPr>
              <p:spPr>
                <a:xfrm>
                  <a:off x="6032300" y="2686500"/>
                  <a:ext cx="1329825" cy="3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93" h="15533" extrusionOk="0">
                      <a:moveTo>
                        <a:pt x="9605" y="5320"/>
                      </a:moveTo>
                      <a:cubicBezTo>
                        <a:pt x="9605" y="5320"/>
                        <a:pt x="22311" y="9970"/>
                        <a:pt x="36293" y="10153"/>
                      </a:cubicBezTo>
                      <a:cubicBezTo>
                        <a:pt x="50244" y="10335"/>
                        <a:pt x="53193" y="8724"/>
                        <a:pt x="53193" y="8724"/>
                      </a:cubicBezTo>
                      <a:lnTo>
                        <a:pt x="53193" y="10153"/>
                      </a:lnTo>
                      <a:cubicBezTo>
                        <a:pt x="53193" y="10153"/>
                        <a:pt x="50153" y="11460"/>
                        <a:pt x="42949" y="11551"/>
                      </a:cubicBezTo>
                      <a:cubicBezTo>
                        <a:pt x="35715" y="11642"/>
                        <a:pt x="38937" y="13071"/>
                        <a:pt x="45016" y="13071"/>
                      </a:cubicBezTo>
                      <a:lnTo>
                        <a:pt x="53193" y="13071"/>
                      </a:lnTo>
                      <a:lnTo>
                        <a:pt x="53193" y="14499"/>
                      </a:lnTo>
                      <a:cubicBezTo>
                        <a:pt x="53193" y="14499"/>
                        <a:pt x="43314" y="15533"/>
                        <a:pt x="39697" y="14499"/>
                      </a:cubicBezTo>
                      <a:cubicBezTo>
                        <a:pt x="36110" y="13466"/>
                        <a:pt x="39697" y="12523"/>
                        <a:pt x="35989" y="11551"/>
                      </a:cubicBezTo>
                      <a:cubicBezTo>
                        <a:pt x="32311" y="10609"/>
                        <a:pt x="25958" y="10669"/>
                        <a:pt x="21733" y="10122"/>
                      </a:cubicBezTo>
                      <a:cubicBezTo>
                        <a:pt x="17478" y="9575"/>
                        <a:pt x="3982" y="5806"/>
                        <a:pt x="2006" y="2918"/>
                      </a:cubicBezTo>
                      <a:cubicBezTo>
                        <a:pt x="0" y="0"/>
                        <a:pt x="6930" y="4469"/>
                        <a:pt x="9605" y="53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9"/>
                <p:cNvSpPr/>
                <p:nvPr/>
              </p:nvSpPr>
              <p:spPr>
                <a:xfrm>
                  <a:off x="6099175" y="2886350"/>
                  <a:ext cx="897450" cy="2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8" h="9788" extrusionOk="0">
                      <a:moveTo>
                        <a:pt x="1216" y="1"/>
                      </a:moveTo>
                      <a:cubicBezTo>
                        <a:pt x="1216" y="1"/>
                        <a:pt x="4073" y="3678"/>
                        <a:pt x="15745" y="5685"/>
                      </a:cubicBezTo>
                      <a:cubicBezTo>
                        <a:pt x="27447" y="7660"/>
                        <a:pt x="33739" y="7295"/>
                        <a:pt x="34803" y="8147"/>
                      </a:cubicBezTo>
                      <a:cubicBezTo>
                        <a:pt x="35897" y="8998"/>
                        <a:pt x="19241" y="9788"/>
                        <a:pt x="12006" y="6718"/>
                      </a:cubicBezTo>
                      <a:cubicBezTo>
                        <a:pt x="4803" y="3678"/>
                        <a:pt x="0" y="4043"/>
                        <a:pt x="12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9"/>
                <p:cNvSpPr/>
                <p:nvPr/>
              </p:nvSpPr>
              <p:spPr>
                <a:xfrm>
                  <a:off x="5871200" y="3019325"/>
                  <a:ext cx="1493200" cy="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8" h="10336" extrusionOk="0">
                      <a:moveTo>
                        <a:pt x="2128" y="639"/>
                      </a:moveTo>
                      <a:cubicBezTo>
                        <a:pt x="2128" y="639"/>
                        <a:pt x="7903" y="5806"/>
                        <a:pt x="22584" y="7144"/>
                      </a:cubicBezTo>
                      <a:cubicBezTo>
                        <a:pt x="37235" y="8481"/>
                        <a:pt x="59637" y="8299"/>
                        <a:pt x="59637" y="8299"/>
                      </a:cubicBezTo>
                      <a:lnTo>
                        <a:pt x="59728" y="10335"/>
                      </a:lnTo>
                      <a:cubicBezTo>
                        <a:pt x="59728" y="10335"/>
                        <a:pt x="31460" y="9910"/>
                        <a:pt x="20457" y="8299"/>
                      </a:cubicBezTo>
                      <a:cubicBezTo>
                        <a:pt x="9484" y="6718"/>
                        <a:pt x="2280" y="2402"/>
                        <a:pt x="1125" y="1217"/>
                      </a:cubicBezTo>
                      <a:cubicBezTo>
                        <a:pt x="0" y="1"/>
                        <a:pt x="2128" y="639"/>
                        <a:pt x="2128" y="6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9"/>
                <p:cNvSpPr/>
                <p:nvPr/>
              </p:nvSpPr>
              <p:spPr>
                <a:xfrm>
                  <a:off x="5907675" y="3182700"/>
                  <a:ext cx="905050" cy="2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02" h="9728" extrusionOk="0">
                      <a:moveTo>
                        <a:pt x="669" y="1"/>
                      </a:moveTo>
                      <a:cubicBezTo>
                        <a:pt x="669" y="1"/>
                        <a:pt x="6383" y="2797"/>
                        <a:pt x="16627" y="4591"/>
                      </a:cubicBezTo>
                      <a:cubicBezTo>
                        <a:pt x="23101" y="5685"/>
                        <a:pt x="29636" y="6414"/>
                        <a:pt x="36202" y="6749"/>
                      </a:cubicBezTo>
                      <a:cubicBezTo>
                        <a:pt x="36202" y="6749"/>
                        <a:pt x="23618" y="9727"/>
                        <a:pt x="16779" y="7752"/>
                      </a:cubicBezTo>
                      <a:cubicBezTo>
                        <a:pt x="9940" y="5746"/>
                        <a:pt x="0" y="2463"/>
                        <a:pt x="6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2" name="Google Shape;122;p9"/>
            <p:cNvSpPr/>
            <p:nvPr/>
          </p:nvSpPr>
          <p:spPr>
            <a:xfrm>
              <a:off x="5424375" y="3333925"/>
              <a:ext cx="1937750" cy="1393675"/>
            </a:xfrm>
            <a:custGeom>
              <a:avLst/>
              <a:gdLst/>
              <a:ahLst/>
              <a:cxnLst/>
              <a:rect l="l" t="t" r="r" b="b"/>
              <a:pathLst>
                <a:path w="77510" h="55747" extrusionOk="0">
                  <a:moveTo>
                    <a:pt x="77510" y="2007"/>
                  </a:moveTo>
                  <a:cubicBezTo>
                    <a:pt x="77510" y="2007"/>
                    <a:pt x="61734" y="1"/>
                    <a:pt x="55686" y="2007"/>
                  </a:cubicBezTo>
                  <a:cubicBezTo>
                    <a:pt x="49637" y="4043"/>
                    <a:pt x="49242" y="4438"/>
                    <a:pt x="42220" y="4438"/>
                  </a:cubicBezTo>
                  <a:cubicBezTo>
                    <a:pt x="35229" y="4438"/>
                    <a:pt x="32463" y="5441"/>
                    <a:pt x="24712" y="10061"/>
                  </a:cubicBezTo>
                  <a:cubicBezTo>
                    <a:pt x="16961" y="14712"/>
                    <a:pt x="7843" y="15198"/>
                    <a:pt x="3922" y="19271"/>
                  </a:cubicBezTo>
                  <a:cubicBezTo>
                    <a:pt x="1" y="23344"/>
                    <a:pt x="8603" y="22554"/>
                    <a:pt x="7235" y="24165"/>
                  </a:cubicBezTo>
                  <a:cubicBezTo>
                    <a:pt x="5837" y="25746"/>
                    <a:pt x="1429" y="26353"/>
                    <a:pt x="1976" y="28998"/>
                  </a:cubicBezTo>
                  <a:cubicBezTo>
                    <a:pt x="2524" y="31612"/>
                    <a:pt x="6080" y="30609"/>
                    <a:pt x="6080" y="32220"/>
                  </a:cubicBezTo>
                  <a:cubicBezTo>
                    <a:pt x="6080" y="33800"/>
                    <a:pt x="305" y="34621"/>
                    <a:pt x="548" y="36840"/>
                  </a:cubicBezTo>
                  <a:cubicBezTo>
                    <a:pt x="761" y="39059"/>
                    <a:pt x="1520" y="39454"/>
                    <a:pt x="3922" y="39667"/>
                  </a:cubicBezTo>
                  <a:cubicBezTo>
                    <a:pt x="6323" y="39849"/>
                    <a:pt x="2979" y="42129"/>
                    <a:pt x="1855" y="44378"/>
                  </a:cubicBezTo>
                  <a:cubicBezTo>
                    <a:pt x="761" y="46627"/>
                    <a:pt x="2280" y="51551"/>
                    <a:pt x="7235" y="53649"/>
                  </a:cubicBezTo>
                  <a:cubicBezTo>
                    <a:pt x="12159" y="55746"/>
                    <a:pt x="21794" y="53558"/>
                    <a:pt x="21916" y="53649"/>
                  </a:cubicBezTo>
                  <a:cubicBezTo>
                    <a:pt x="22038" y="53740"/>
                    <a:pt x="77510" y="46202"/>
                    <a:pt x="77510" y="462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092300" y="4490475"/>
              <a:ext cx="430125" cy="683175"/>
            </a:xfrm>
            <a:custGeom>
              <a:avLst/>
              <a:gdLst/>
              <a:ahLst/>
              <a:cxnLst/>
              <a:rect l="l" t="t" r="r" b="b"/>
              <a:pathLst>
                <a:path w="17205" h="27327" extrusionOk="0">
                  <a:moveTo>
                    <a:pt x="1429" y="1"/>
                  </a:moveTo>
                  <a:cubicBezTo>
                    <a:pt x="244" y="1672"/>
                    <a:pt x="1" y="4043"/>
                    <a:pt x="943" y="6384"/>
                  </a:cubicBezTo>
                  <a:cubicBezTo>
                    <a:pt x="1885" y="8724"/>
                    <a:pt x="3314" y="8359"/>
                    <a:pt x="2949" y="11429"/>
                  </a:cubicBezTo>
                  <a:cubicBezTo>
                    <a:pt x="2615" y="14499"/>
                    <a:pt x="4955" y="16080"/>
                    <a:pt x="10031" y="18724"/>
                  </a:cubicBezTo>
                  <a:cubicBezTo>
                    <a:pt x="15351" y="21521"/>
                    <a:pt x="14621" y="27326"/>
                    <a:pt x="14621" y="27326"/>
                  </a:cubicBezTo>
                  <a:lnTo>
                    <a:pt x="17205" y="22098"/>
                  </a:lnTo>
                  <a:cubicBezTo>
                    <a:pt x="14591" y="20882"/>
                    <a:pt x="14165" y="17326"/>
                    <a:pt x="11794" y="14317"/>
                  </a:cubicBezTo>
                  <a:cubicBezTo>
                    <a:pt x="9393" y="11308"/>
                    <a:pt x="6141" y="14317"/>
                    <a:pt x="6019" y="10791"/>
                  </a:cubicBezTo>
                  <a:cubicBezTo>
                    <a:pt x="5928" y="8481"/>
                    <a:pt x="6262" y="5776"/>
                    <a:pt x="3770" y="4864"/>
                  </a:cubicBezTo>
                  <a:cubicBezTo>
                    <a:pt x="1308" y="3952"/>
                    <a:pt x="1429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5947950" y="3545925"/>
              <a:ext cx="434675" cy="785000"/>
            </a:xfrm>
            <a:custGeom>
              <a:avLst/>
              <a:gdLst/>
              <a:ahLst/>
              <a:cxnLst/>
              <a:rect l="l" t="t" r="r" b="b"/>
              <a:pathLst>
                <a:path w="17387" h="31400" extrusionOk="0">
                  <a:moveTo>
                    <a:pt x="17387" y="27630"/>
                  </a:moveTo>
                  <a:cubicBezTo>
                    <a:pt x="17387" y="27630"/>
                    <a:pt x="12827" y="24044"/>
                    <a:pt x="12979" y="20244"/>
                  </a:cubicBezTo>
                  <a:cubicBezTo>
                    <a:pt x="13131" y="16445"/>
                    <a:pt x="8602" y="15107"/>
                    <a:pt x="9271" y="11217"/>
                  </a:cubicBezTo>
                  <a:cubicBezTo>
                    <a:pt x="9940" y="7326"/>
                    <a:pt x="13283" y="1"/>
                    <a:pt x="11399" y="1977"/>
                  </a:cubicBezTo>
                  <a:cubicBezTo>
                    <a:pt x="11399" y="1977"/>
                    <a:pt x="6140" y="6536"/>
                    <a:pt x="6140" y="11977"/>
                  </a:cubicBezTo>
                  <a:cubicBezTo>
                    <a:pt x="6140" y="17387"/>
                    <a:pt x="9271" y="18177"/>
                    <a:pt x="7903" y="22402"/>
                  </a:cubicBezTo>
                  <a:cubicBezTo>
                    <a:pt x="7751" y="22858"/>
                    <a:pt x="7630" y="23284"/>
                    <a:pt x="7538" y="23709"/>
                  </a:cubicBezTo>
                  <a:cubicBezTo>
                    <a:pt x="7356" y="22767"/>
                    <a:pt x="7326" y="21795"/>
                    <a:pt x="7417" y="20822"/>
                  </a:cubicBezTo>
                  <a:cubicBezTo>
                    <a:pt x="7782" y="18269"/>
                    <a:pt x="4529" y="16810"/>
                    <a:pt x="3557" y="14925"/>
                  </a:cubicBezTo>
                  <a:cubicBezTo>
                    <a:pt x="2614" y="13010"/>
                    <a:pt x="2614" y="8633"/>
                    <a:pt x="2614" y="7691"/>
                  </a:cubicBezTo>
                  <a:cubicBezTo>
                    <a:pt x="2614" y="6749"/>
                    <a:pt x="1338" y="9515"/>
                    <a:pt x="1155" y="10244"/>
                  </a:cubicBezTo>
                  <a:cubicBezTo>
                    <a:pt x="1155" y="10244"/>
                    <a:pt x="1064" y="10548"/>
                    <a:pt x="973" y="10974"/>
                  </a:cubicBezTo>
                  <a:cubicBezTo>
                    <a:pt x="578" y="12615"/>
                    <a:pt x="0" y="16566"/>
                    <a:pt x="2614" y="18056"/>
                  </a:cubicBezTo>
                  <a:cubicBezTo>
                    <a:pt x="5927" y="19940"/>
                    <a:pt x="1763" y="23557"/>
                    <a:pt x="2614" y="27266"/>
                  </a:cubicBezTo>
                  <a:cubicBezTo>
                    <a:pt x="3465" y="30974"/>
                    <a:pt x="4347" y="31400"/>
                    <a:pt x="4347" y="31400"/>
                  </a:cubicBezTo>
                  <a:lnTo>
                    <a:pt x="7751" y="29637"/>
                  </a:lnTo>
                  <a:cubicBezTo>
                    <a:pt x="7964" y="30275"/>
                    <a:pt x="8329" y="30852"/>
                    <a:pt x="8754" y="314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5822575" y="3954850"/>
              <a:ext cx="212025" cy="407225"/>
            </a:xfrm>
            <a:custGeom>
              <a:avLst/>
              <a:gdLst/>
              <a:ahLst/>
              <a:cxnLst/>
              <a:rect l="l" t="t" r="r" b="b"/>
              <a:pathLst>
                <a:path w="8481" h="16289" extrusionOk="0">
                  <a:moveTo>
                    <a:pt x="672" y="0"/>
                  </a:moveTo>
                  <a:cubicBezTo>
                    <a:pt x="446" y="0"/>
                    <a:pt x="219" y="46"/>
                    <a:pt x="0" y="149"/>
                  </a:cubicBezTo>
                  <a:cubicBezTo>
                    <a:pt x="0" y="149"/>
                    <a:pt x="2310" y="1486"/>
                    <a:pt x="2492" y="4039"/>
                  </a:cubicBezTo>
                  <a:cubicBezTo>
                    <a:pt x="2705" y="6593"/>
                    <a:pt x="1368" y="8994"/>
                    <a:pt x="2979" y="10027"/>
                  </a:cubicBezTo>
                  <a:cubicBezTo>
                    <a:pt x="4590" y="11061"/>
                    <a:pt x="3708" y="16289"/>
                    <a:pt x="3708" y="16289"/>
                  </a:cubicBezTo>
                  <a:lnTo>
                    <a:pt x="8116" y="14374"/>
                  </a:lnTo>
                  <a:cubicBezTo>
                    <a:pt x="8116" y="14374"/>
                    <a:pt x="8480" y="9936"/>
                    <a:pt x="6170" y="8720"/>
                  </a:cubicBezTo>
                  <a:cubicBezTo>
                    <a:pt x="3891" y="7474"/>
                    <a:pt x="5441" y="7079"/>
                    <a:pt x="5076" y="3948"/>
                  </a:cubicBezTo>
                  <a:cubicBezTo>
                    <a:pt x="4681" y="848"/>
                    <a:pt x="1398" y="149"/>
                    <a:pt x="1398" y="149"/>
                  </a:cubicBezTo>
                  <a:cubicBezTo>
                    <a:pt x="1162" y="54"/>
                    <a:pt x="917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473775" y="4173600"/>
              <a:ext cx="1342750" cy="1018275"/>
            </a:xfrm>
            <a:custGeom>
              <a:avLst/>
              <a:gdLst/>
              <a:ahLst/>
              <a:cxnLst/>
              <a:rect l="l" t="t" r="r" b="b"/>
              <a:pathLst>
                <a:path w="53710" h="40731" extrusionOk="0">
                  <a:moveTo>
                    <a:pt x="50640" y="7539"/>
                  </a:moveTo>
                  <a:cubicBezTo>
                    <a:pt x="50640" y="7539"/>
                    <a:pt x="45928" y="3496"/>
                    <a:pt x="42950" y="3922"/>
                  </a:cubicBezTo>
                  <a:cubicBezTo>
                    <a:pt x="39940" y="4347"/>
                    <a:pt x="38329" y="1"/>
                    <a:pt x="31156" y="457"/>
                  </a:cubicBezTo>
                  <a:cubicBezTo>
                    <a:pt x="23952" y="913"/>
                    <a:pt x="21581" y="3922"/>
                    <a:pt x="21581" y="3922"/>
                  </a:cubicBezTo>
                  <a:cubicBezTo>
                    <a:pt x="21581" y="3922"/>
                    <a:pt x="16323" y="3952"/>
                    <a:pt x="13618" y="9910"/>
                  </a:cubicBezTo>
                  <a:cubicBezTo>
                    <a:pt x="11399" y="11186"/>
                    <a:pt x="9879" y="13375"/>
                    <a:pt x="9423" y="15867"/>
                  </a:cubicBezTo>
                  <a:cubicBezTo>
                    <a:pt x="8663" y="20062"/>
                    <a:pt x="5076" y="21126"/>
                    <a:pt x="5259" y="24560"/>
                  </a:cubicBezTo>
                  <a:cubicBezTo>
                    <a:pt x="5411" y="27995"/>
                    <a:pt x="0" y="29180"/>
                    <a:pt x="0" y="34956"/>
                  </a:cubicBezTo>
                  <a:cubicBezTo>
                    <a:pt x="0" y="40731"/>
                    <a:pt x="3162" y="38998"/>
                    <a:pt x="3162" y="38998"/>
                  </a:cubicBezTo>
                  <a:lnTo>
                    <a:pt x="53710" y="10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419050" y="4330900"/>
              <a:ext cx="403550" cy="895175"/>
            </a:xfrm>
            <a:custGeom>
              <a:avLst/>
              <a:gdLst/>
              <a:ahLst/>
              <a:cxnLst/>
              <a:rect l="l" t="t" r="r" b="b"/>
              <a:pathLst>
                <a:path w="16142" h="35807" extrusionOk="0">
                  <a:moveTo>
                    <a:pt x="3740" y="1"/>
                  </a:moveTo>
                  <a:cubicBezTo>
                    <a:pt x="3740" y="1"/>
                    <a:pt x="2159" y="5046"/>
                    <a:pt x="5016" y="7143"/>
                  </a:cubicBezTo>
                  <a:cubicBezTo>
                    <a:pt x="7873" y="9210"/>
                    <a:pt x="6506" y="12584"/>
                    <a:pt x="5776" y="15593"/>
                  </a:cubicBezTo>
                  <a:cubicBezTo>
                    <a:pt x="4621" y="20214"/>
                    <a:pt x="9940" y="17508"/>
                    <a:pt x="11946" y="22250"/>
                  </a:cubicBezTo>
                  <a:cubicBezTo>
                    <a:pt x="13953" y="27022"/>
                    <a:pt x="13223" y="31764"/>
                    <a:pt x="16141" y="34287"/>
                  </a:cubicBezTo>
                  <a:lnTo>
                    <a:pt x="9454" y="33709"/>
                  </a:lnTo>
                  <a:cubicBezTo>
                    <a:pt x="9454" y="33709"/>
                    <a:pt x="13649" y="35807"/>
                    <a:pt x="8451" y="29636"/>
                  </a:cubicBezTo>
                  <a:cubicBezTo>
                    <a:pt x="3040" y="23223"/>
                    <a:pt x="1" y="19150"/>
                    <a:pt x="1551" y="15320"/>
                  </a:cubicBezTo>
                  <a:cubicBezTo>
                    <a:pt x="3132" y="11490"/>
                    <a:pt x="1186" y="11429"/>
                    <a:pt x="791" y="8055"/>
                  </a:cubicBezTo>
                  <a:cubicBezTo>
                    <a:pt x="426" y="4651"/>
                    <a:pt x="1612" y="1703"/>
                    <a:pt x="3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6549775" y="3571775"/>
              <a:ext cx="693050" cy="895175"/>
            </a:xfrm>
            <a:custGeom>
              <a:avLst/>
              <a:gdLst/>
              <a:ahLst/>
              <a:cxnLst/>
              <a:rect l="l" t="t" r="r" b="b"/>
              <a:pathLst>
                <a:path w="27722" h="35807" extrusionOk="0">
                  <a:moveTo>
                    <a:pt x="9971" y="35806"/>
                  </a:moveTo>
                  <a:cubicBezTo>
                    <a:pt x="9971" y="35806"/>
                    <a:pt x="5290" y="34104"/>
                    <a:pt x="4408" y="30730"/>
                  </a:cubicBezTo>
                  <a:cubicBezTo>
                    <a:pt x="3496" y="27326"/>
                    <a:pt x="3192" y="26718"/>
                    <a:pt x="1612" y="24438"/>
                  </a:cubicBezTo>
                  <a:cubicBezTo>
                    <a:pt x="1" y="22128"/>
                    <a:pt x="609" y="15563"/>
                    <a:pt x="2888" y="15350"/>
                  </a:cubicBezTo>
                  <a:cubicBezTo>
                    <a:pt x="5198" y="15168"/>
                    <a:pt x="3496" y="22827"/>
                    <a:pt x="4894" y="24226"/>
                  </a:cubicBezTo>
                  <a:cubicBezTo>
                    <a:pt x="6293" y="25624"/>
                    <a:pt x="6931" y="27721"/>
                    <a:pt x="7600" y="29727"/>
                  </a:cubicBezTo>
                  <a:cubicBezTo>
                    <a:pt x="8268" y="31703"/>
                    <a:pt x="10974" y="27812"/>
                    <a:pt x="8785" y="23435"/>
                  </a:cubicBezTo>
                  <a:cubicBezTo>
                    <a:pt x="6597" y="19058"/>
                    <a:pt x="6293" y="14955"/>
                    <a:pt x="8572" y="11368"/>
                  </a:cubicBezTo>
                  <a:cubicBezTo>
                    <a:pt x="10882" y="7782"/>
                    <a:pt x="7478" y="1399"/>
                    <a:pt x="10396" y="699"/>
                  </a:cubicBezTo>
                  <a:cubicBezTo>
                    <a:pt x="13284" y="0"/>
                    <a:pt x="13588" y="6566"/>
                    <a:pt x="12585" y="10578"/>
                  </a:cubicBezTo>
                  <a:cubicBezTo>
                    <a:pt x="11581" y="14560"/>
                    <a:pt x="11916" y="17660"/>
                    <a:pt x="13101" y="20061"/>
                  </a:cubicBezTo>
                  <a:cubicBezTo>
                    <a:pt x="14256" y="22432"/>
                    <a:pt x="13588" y="24925"/>
                    <a:pt x="14864" y="25229"/>
                  </a:cubicBezTo>
                  <a:cubicBezTo>
                    <a:pt x="16171" y="25533"/>
                    <a:pt x="15958" y="21338"/>
                    <a:pt x="14864" y="18754"/>
                  </a:cubicBezTo>
                  <a:cubicBezTo>
                    <a:pt x="13770" y="16140"/>
                    <a:pt x="14256" y="10456"/>
                    <a:pt x="15776" y="9575"/>
                  </a:cubicBezTo>
                  <a:cubicBezTo>
                    <a:pt x="17296" y="8693"/>
                    <a:pt x="18056" y="11581"/>
                    <a:pt x="17965" y="15259"/>
                  </a:cubicBezTo>
                  <a:cubicBezTo>
                    <a:pt x="17873" y="18967"/>
                    <a:pt x="19454" y="21460"/>
                    <a:pt x="19758" y="24043"/>
                  </a:cubicBezTo>
                  <a:cubicBezTo>
                    <a:pt x="20062" y="26657"/>
                    <a:pt x="22372" y="25259"/>
                    <a:pt x="22554" y="18663"/>
                  </a:cubicBezTo>
                  <a:cubicBezTo>
                    <a:pt x="22767" y="12067"/>
                    <a:pt x="19454" y="7386"/>
                    <a:pt x="20974" y="4985"/>
                  </a:cubicBezTo>
                  <a:cubicBezTo>
                    <a:pt x="22463" y="2584"/>
                    <a:pt x="25533" y="10274"/>
                    <a:pt x="26050" y="15046"/>
                  </a:cubicBezTo>
                  <a:cubicBezTo>
                    <a:pt x="26536" y="19849"/>
                    <a:pt x="26141" y="23952"/>
                    <a:pt x="26931" y="25928"/>
                  </a:cubicBezTo>
                  <a:cubicBezTo>
                    <a:pt x="27722" y="27934"/>
                    <a:pt x="24925" y="32311"/>
                    <a:pt x="21946" y="34013"/>
                  </a:cubicBezTo>
                  <a:cubicBezTo>
                    <a:pt x="18937" y="35715"/>
                    <a:pt x="9971" y="35806"/>
                    <a:pt x="9971" y="35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9"/>
            <p:cNvGrpSpPr/>
            <p:nvPr/>
          </p:nvGrpSpPr>
          <p:grpSpPr>
            <a:xfrm>
              <a:off x="5416775" y="4284550"/>
              <a:ext cx="1945350" cy="940775"/>
              <a:chOff x="5416775" y="4284550"/>
              <a:chExt cx="1945350" cy="940775"/>
            </a:xfrm>
          </p:grpSpPr>
          <p:sp>
            <p:nvSpPr>
              <p:cNvPr id="130" name="Google Shape;130;p9"/>
              <p:cNvSpPr/>
              <p:nvPr/>
            </p:nvSpPr>
            <p:spPr>
              <a:xfrm>
                <a:off x="5416775" y="4284550"/>
                <a:ext cx="1945350" cy="935450"/>
              </a:xfrm>
              <a:custGeom>
                <a:avLst/>
                <a:gdLst/>
                <a:ahLst/>
                <a:cxnLst/>
                <a:rect l="l" t="t" r="r" b="b"/>
                <a:pathLst>
                  <a:path w="77814" h="37418" extrusionOk="0">
                    <a:moveTo>
                      <a:pt x="77814" y="0"/>
                    </a:moveTo>
                    <a:lnTo>
                      <a:pt x="66507" y="426"/>
                    </a:lnTo>
                    <a:cubicBezTo>
                      <a:pt x="62555" y="578"/>
                      <a:pt x="58786" y="1915"/>
                      <a:pt x="55655" y="4317"/>
                    </a:cubicBezTo>
                    <a:lnTo>
                      <a:pt x="50427" y="8268"/>
                    </a:lnTo>
                    <a:lnTo>
                      <a:pt x="38421" y="9788"/>
                    </a:lnTo>
                    <a:cubicBezTo>
                      <a:pt x="34105" y="10365"/>
                      <a:pt x="30092" y="12371"/>
                      <a:pt x="27083" y="15533"/>
                    </a:cubicBezTo>
                    <a:lnTo>
                      <a:pt x="19758" y="23223"/>
                    </a:lnTo>
                    <a:lnTo>
                      <a:pt x="11916" y="26566"/>
                    </a:lnTo>
                    <a:cubicBezTo>
                      <a:pt x="9211" y="27721"/>
                      <a:pt x="6809" y="29484"/>
                      <a:pt x="4894" y="31733"/>
                    </a:cubicBezTo>
                    <a:lnTo>
                      <a:pt x="1" y="37417"/>
                    </a:lnTo>
                    <a:lnTo>
                      <a:pt x="77814" y="37417"/>
                    </a:lnTo>
                    <a:lnTo>
                      <a:pt x="778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6193400" y="4523825"/>
                <a:ext cx="1168725" cy="696175"/>
              </a:xfrm>
              <a:custGeom>
                <a:avLst/>
                <a:gdLst/>
                <a:ahLst/>
                <a:cxnLst/>
                <a:rect l="l" t="t" r="r" b="b"/>
                <a:pathLst>
                  <a:path w="46749" h="27847" extrusionOk="0">
                    <a:moveTo>
                      <a:pt x="18486" y="1"/>
                    </a:moveTo>
                    <a:cubicBezTo>
                      <a:pt x="16318" y="1"/>
                      <a:pt x="7605" y="1796"/>
                      <a:pt x="7842" y="2983"/>
                    </a:cubicBezTo>
                    <a:cubicBezTo>
                      <a:pt x="8067" y="4134"/>
                      <a:pt x="20525" y="13552"/>
                      <a:pt x="18148" y="13552"/>
                    </a:cubicBezTo>
                    <a:cubicBezTo>
                      <a:pt x="17950" y="13552"/>
                      <a:pt x="17651" y="13487"/>
                      <a:pt x="17235" y="13348"/>
                    </a:cubicBezTo>
                    <a:cubicBezTo>
                      <a:pt x="11859" y="11546"/>
                      <a:pt x="4881" y="2979"/>
                      <a:pt x="2457" y="2979"/>
                    </a:cubicBezTo>
                    <a:cubicBezTo>
                      <a:pt x="2428" y="2979"/>
                      <a:pt x="2399" y="2980"/>
                      <a:pt x="2371" y="2983"/>
                    </a:cubicBezTo>
                    <a:cubicBezTo>
                      <a:pt x="0" y="3196"/>
                      <a:pt x="3891" y="6357"/>
                      <a:pt x="8876" y="11402"/>
                    </a:cubicBezTo>
                    <a:cubicBezTo>
                      <a:pt x="16140" y="18697"/>
                      <a:pt x="24560" y="24108"/>
                      <a:pt x="31612" y="27846"/>
                    </a:cubicBezTo>
                    <a:lnTo>
                      <a:pt x="46749" y="27846"/>
                    </a:lnTo>
                    <a:lnTo>
                      <a:pt x="46749" y="24047"/>
                    </a:lnTo>
                    <a:cubicBezTo>
                      <a:pt x="45624" y="23773"/>
                      <a:pt x="33496" y="20795"/>
                      <a:pt x="26870" y="14715"/>
                    </a:cubicBezTo>
                    <a:cubicBezTo>
                      <a:pt x="24129" y="12177"/>
                      <a:pt x="22318" y="9704"/>
                      <a:pt x="23082" y="9704"/>
                    </a:cubicBezTo>
                    <a:cubicBezTo>
                      <a:pt x="23351" y="9704"/>
                      <a:pt x="23941" y="10012"/>
                      <a:pt x="24925" y="10734"/>
                    </a:cubicBezTo>
                    <a:cubicBezTo>
                      <a:pt x="28475" y="13339"/>
                      <a:pt x="41220" y="21499"/>
                      <a:pt x="44264" y="21499"/>
                    </a:cubicBezTo>
                    <a:cubicBezTo>
                      <a:pt x="44452" y="21499"/>
                      <a:pt x="44603" y="21468"/>
                      <a:pt x="44712" y="21402"/>
                    </a:cubicBezTo>
                    <a:cubicBezTo>
                      <a:pt x="46627" y="20247"/>
                      <a:pt x="37387" y="16448"/>
                      <a:pt x="28754" y="10004"/>
                    </a:cubicBezTo>
                    <a:cubicBezTo>
                      <a:pt x="20152" y="3530"/>
                      <a:pt x="20548" y="126"/>
                      <a:pt x="18633" y="4"/>
                    </a:cubicBezTo>
                    <a:cubicBezTo>
                      <a:pt x="18588" y="2"/>
                      <a:pt x="18539" y="1"/>
                      <a:pt x="18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5639875" y="4903850"/>
                <a:ext cx="687275" cy="321475"/>
              </a:xfrm>
              <a:custGeom>
                <a:avLst/>
                <a:gdLst/>
                <a:ahLst/>
                <a:cxnLst/>
                <a:rect l="l" t="t" r="r" b="b"/>
                <a:pathLst>
                  <a:path w="27491" h="12859" extrusionOk="0">
                    <a:moveTo>
                      <a:pt x="11381" y="1"/>
                    </a:moveTo>
                    <a:cubicBezTo>
                      <a:pt x="11381" y="1"/>
                      <a:pt x="5727" y="1460"/>
                      <a:pt x="4603" y="2980"/>
                    </a:cubicBezTo>
                    <a:cubicBezTo>
                      <a:pt x="3588" y="4315"/>
                      <a:pt x="9476" y="8656"/>
                      <a:pt x="8254" y="8656"/>
                    </a:cubicBezTo>
                    <a:cubicBezTo>
                      <a:pt x="8086" y="8656"/>
                      <a:pt x="7783" y="8574"/>
                      <a:pt x="7308" y="8390"/>
                    </a:cubicBezTo>
                    <a:cubicBezTo>
                      <a:pt x="3387" y="6870"/>
                      <a:pt x="3843" y="3435"/>
                      <a:pt x="2536" y="3344"/>
                    </a:cubicBezTo>
                    <a:cubicBezTo>
                      <a:pt x="2485" y="3341"/>
                      <a:pt x="2433" y="3339"/>
                      <a:pt x="2382" y="3339"/>
                    </a:cubicBezTo>
                    <a:cubicBezTo>
                      <a:pt x="1131" y="3339"/>
                      <a:pt x="1" y="4414"/>
                      <a:pt x="1928" y="6779"/>
                    </a:cubicBezTo>
                    <a:cubicBezTo>
                      <a:pt x="3934" y="9241"/>
                      <a:pt x="10378" y="12858"/>
                      <a:pt x="10378" y="12858"/>
                    </a:cubicBezTo>
                    <a:lnTo>
                      <a:pt x="27491" y="12858"/>
                    </a:lnTo>
                    <a:cubicBezTo>
                      <a:pt x="27491" y="12858"/>
                      <a:pt x="22536" y="10366"/>
                      <a:pt x="19527" y="9484"/>
                    </a:cubicBezTo>
                    <a:cubicBezTo>
                      <a:pt x="16518" y="8633"/>
                      <a:pt x="12475" y="6961"/>
                      <a:pt x="11381" y="4682"/>
                    </a:cubicBezTo>
                    <a:cubicBezTo>
                      <a:pt x="10901" y="3681"/>
                      <a:pt x="10830" y="3138"/>
                      <a:pt x="11208" y="3138"/>
                    </a:cubicBezTo>
                    <a:cubicBezTo>
                      <a:pt x="11691" y="3138"/>
                      <a:pt x="12907" y="4027"/>
                      <a:pt x="14937" y="5989"/>
                    </a:cubicBezTo>
                    <a:cubicBezTo>
                      <a:pt x="16787" y="7791"/>
                      <a:pt x="18604" y="8402"/>
                      <a:pt x="19602" y="8402"/>
                    </a:cubicBezTo>
                    <a:cubicBezTo>
                      <a:pt x="20556" y="8402"/>
                      <a:pt x="20760" y="7844"/>
                      <a:pt x="19527" y="7235"/>
                    </a:cubicBezTo>
                    <a:cubicBezTo>
                      <a:pt x="17004" y="5989"/>
                      <a:pt x="11381" y="1"/>
                      <a:pt x="11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7003425" y="4324650"/>
                <a:ext cx="358700" cy="33910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13564" extrusionOk="0">
                    <a:moveTo>
                      <a:pt x="3815" y="0"/>
                    </a:moveTo>
                    <a:cubicBezTo>
                      <a:pt x="3349" y="0"/>
                      <a:pt x="3344" y="1056"/>
                      <a:pt x="3892" y="2348"/>
                    </a:cubicBezTo>
                    <a:cubicBezTo>
                      <a:pt x="4008" y="2626"/>
                      <a:pt x="4000" y="2741"/>
                      <a:pt x="3902" y="2741"/>
                    </a:cubicBezTo>
                    <a:cubicBezTo>
                      <a:pt x="3448" y="2741"/>
                      <a:pt x="1041" y="231"/>
                      <a:pt x="251" y="231"/>
                    </a:cubicBezTo>
                    <a:cubicBezTo>
                      <a:pt x="104" y="231"/>
                      <a:pt x="13" y="318"/>
                      <a:pt x="1" y="524"/>
                    </a:cubicBezTo>
                    <a:cubicBezTo>
                      <a:pt x="1" y="524"/>
                      <a:pt x="1916" y="6603"/>
                      <a:pt x="7600" y="10524"/>
                    </a:cubicBezTo>
                    <a:cubicBezTo>
                      <a:pt x="9636" y="11922"/>
                      <a:pt x="11946" y="12956"/>
                      <a:pt x="14348" y="13564"/>
                    </a:cubicBezTo>
                    <a:lnTo>
                      <a:pt x="14348" y="12196"/>
                    </a:lnTo>
                    <a:cubicBezTo>
                      <a:pt x="12402" y="11375"/>
                      <a:pt x="10366" y="10372"/>
                      <a:pt x="9880" y="9612"/>
                    </a:cubicBezTo>
                    <a:cubicBezTo>
                      <a:pt x="9661" y="9259"/>
                      <a:pt x="9688" y="9124"/>
                      <a:pt x="9881" y="9124"/>
                    </a:cubicBezTo>
                    <a:cubicBezTo>
                      <a:pt x="10506" y="9124"/>
                      <a:pt x="12858" y="10527"/>
                      <a:pt x="14250" y="10527"/>
                    </a:cubicBezTo>
                    <a:cubicBezTo>
                      <a:pt x="14283" y="10527"/>
                      <a:pt x="14316" y="10526"/>
                      <a:pt x="14348" y="10524"/>
                    </a:cubicBezTo>
                    <a:lnTo>
                      <a:pt x="14348" y="281"/>
                    </a:lnTo>
                    <a:cubicBezTo>
                      <a:pt x="13466" y="240"/>
                      <a:pt x="10702" y="47"/>
                      <a:pt x="8764" y="47"/>
                    </a:cubicBezTo>
                    <a:cubicBezTo>
                      <a:pt x="7830" y="47"/>
                      <a:pt x="7087" y="92"/>
                      <a:pt x="6840" y="220"/>
                    </a:cubicBezTo>
                    <a:cubicBezTo>
                      <a:pt x="5989" y="646"/>
                      <a:pt x="12342" y="5083"/>
                      <a:pt x="12159" y="5661"/>
                    </a:cubicBezTo>
                    <a:cubicBezTo>
                      <a:pt x="12148" y="5696"/>
                      <a:pt x="12114" y="5713"/>
                      <a:pt x="12061" y="5713"/>
                    </a:cubicBezTo>
                    <a:cubicBezTo>
                      <a:pt x="11233" y="5713"/>
                      <a:pt x="5645" y="1751"/>
                      <a:pt x="4560" y="524"/>
                    </a:cubicBezTo>
                    <a:cubicBezTo>
                      <a:pt x="4246" y="159"/>
                      <a:pt x="3996" y="0"/>
                      <a:pt x="3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9"/>
          <p:cNvGrpSpPr/>
          <p:nvPr/>
        </p:nvGrpSpPr>
        <p:grpSpPr>
          <a:xfrm>
            <a:off x="-6637" y="3009324"/>
            <a:ext cx="3566200" cy="2138575"/>
            <a:chOff x="237350" y="3104325"/>
            <a:chExt cx="3566200" cy="2138575"/>
          </a:xfrm>
        </p:grpSpPr>
        <p:grpSp>
          <p:nvGrpSpPr>
            <p:cNvPr id="135" name="Google Shape;135;p9"/>
            <p:cNvGrpSpPr/>
            <p:nvPr/>
          </p:nvGrpSpPr>
          <p:grpSpPr>
            <a:xfrm>
              <a:off x="237350" y="3146225"/>
              <a:ext cx="3566200" cy="1128475"/>
              <a:chOff x="237350" y="3146225"/>
              <a:chExt cx="3566200" cy="1128475"/>
            </a:xfrm>
          </p:grpSpPr>
          <p:sp>
            <p:nvSpPr>
              <p:cNvPr id="136" name="Google Shape;136;p9"/>
              <p:cNvSpPr/>
              <p:nvPr/>
            </p:nvSpPr>
            <p:spPr>
              <a:xfrm>
                <a:off x="238125" y="3146225"/>
                <a:ext cx="3565425" cy="1128475"/>
              </a:xfrm>
              <a:custGeom>
                <a:avLst/>
                <a:gdLst/>
                <a:ahLst/>
                <a:cxnLst/>
                <a:rect l="l" t="t" r="r" b="b"/>
                <a:pathLst>
                  <a:path w="142617" h="45139" extrusionOk="0">
                    <a:moveTo>
                      <a:pt x="0" y="1"/>
                    </a:moveTo>
                    <a:cubicBezTo>
                      <a:pt x="0" y="1"/>
                      <a:pt x="23131" y="4803"/>
                      <a:pt x="43223" y="4560"/>
                    </a:cubicBezTo>
                    <a:cubicBezTo>
                      <a:pt x="63314" y="4317"/>
                      <a:pt x="64287" y="2797"/>
                      <a:pt x="67600" y="4560"/>
                    </a:cubicBezTo>
                    <a:cubicBezTo>
                      <a:pt x="70913" y="6323"/>
                      <a:pt x="65442" y="7326"/>
                      <a:pt x="65442" y="7326"/>
                    </a:cubicBezTo>
                    <a:cubicBezTo>
                      <a:pt x="65442" y="7326"/>
                      <a:pt x="72433" y="7387"/>
                      <a:pt x="73193" y="8633"/>
                    </a:cubicBezTo>
                    <a:cubicBezTo>
                      <a:pt x="73953" y="9879"/>
                      <a:pt x="69454" y="11278"/>
                      <a:pt x="69454" y="11278"/>
                    </a:cubicBezTo>
                    <a:cubicBezTo>
                      <a:pt x="69454" y="11278"/>
                      <a:pt x="78269" y="11916"/>
                      <a:pt x="80792" y="12919"/>
                    </a:cubicBezTo>
                    <a:cubicBezTo>
                      <a:pt x="83345" y="13922"/>
                      <a:pt x="79606" y="18481"/>
                      <a:pt x="83619" y="17965"/>
                    </a:cubicBezTo>
                    <a:cubicBezTo>
                      <a:pt x="87631" y="17478"/>
                      <a:pt x="92464" y="16110"/>
                      <a:pt x="94743" y="18421"/>
                    </a:cubicBezTo>
                    <a:cubicBezTo>
                      <a:pt x="97023" y="20761"/>
                      <a:pt x="94987" y="23527"/>
                      <a:pt x="98786" y="23041"/>
                    </a:cubicBezTo>
                    <a:cubicBezTo>
                      <a:pt x="102586" y="22524"/>
                      <a:pt x="111795" y="22129"/>
                      <a:pt x="114166" y="23101"/>
                    </a:cubicBezTo>
                    <a:cubicBezTo>
                      <a:pt x="116507" y="24044"/>
                      <a:pt x="113741" y="24500"/>
                      <a:pt x="112981" y="25412"/>
                    </a:cubicBezTo>
                    <a:cubicBezTo>
                      <a:pt x="112221" y="26354"/>
                      <a:pt x="113224" y="28360"/>
                      <a:pt x="120063" y="28360"/>
                    </a:cubicBezTo>
                    <a:cubicBezTo>
                      <a:pt x="126902" y="28360"/>
                      <a:pt x="136781" y="30396"/>
                      <a:pt x="139060" y="33679"/>
                    </a:cubicBezTo>
                    <a:cubicBezTo>
                      <a:pt x="141340" y="36962"/>
                      <a:pt x="142617" y="42737"/>
                      <a:pt x="142617" y="42737"/>
                    </a:cubicBezTo>
                    <a:lnTo>
                      <a:pt x="0" y="45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" name="Google Shape;137;p9"/>
              <p:cNvGrpSpPr/>
              <p:nvPr/>
            </p:nvGrpSpPr>
            <p:grpSpPr>
              <a:xfrm>
                <a:off x="237350" y="3263250"/>
                <a:ext cx="3366350" cy="971925"/>
                <a:chOff x="237350" y="3263250"/>
                <a:chExt cx="3366350" cy="971925"/>
              </a:xfrm>
            </p:grpSpPr>
            <p:sp>
              <p:nvSpPr>
                <p:cNvPr id="138" name="Google Shape;138;p9"/>
                <p:cNvSpPr/>
                <p:nvPr/>
              </p:nvSpPr>
              <p:spPr>
                <a:xfrm>
                  <a:off x="1713825" y="3605200"/>
                  <a:ext cx="785000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0" h="4743" extrusionOk="0">
                      <a:moveTo>
                        <a:pt x="3587" y="4682"/>
                      </a:moveTo>
                      <a:cubicBezTo>
                        <a:pt x="3587" y="4682"/>
                        <a:pt x="8724" y="4621"/>
                        <a:pt x="13101" y="4226"/>
                      </a:cubicBezTo>
                      <a:cubicBezTo>
                        <a:pt x="16201" y="3861"/>
                        <a:pt x="19211" y="3071"/>
                        <a:pt x="22098" y="1916"/>
                      </a:cubicBezTo>
                      <a:cubicBezTo>
                        <a:pt x="23101" y="1521"/>
                        <a:pt x="31399" y="335"/>
                        <a:pt x="28816" y="153"/>
                      </a:cubicBezTo>
                      <a:cubicBezTo>
                        <a:pt x="26202" y="1"/>
                        <a:pt x="23861" y="517"/>
                        <a:pt x="21399" y="639"/>
                      </a:cubicBezTo>
                      <a:cubicBezTo>
                        <a:pt x="18937" y="761"/>
                        <a:pt x="13922" y="2280"/>
                        <a:pt x="11885" y="2919"/>
                      </a:cubicBezTo>
                      <a:cubicBezTo>
                        <a:pt x="9879" y="3557"/>
                        <a:pt x="3222" y="3405"/>
                        <a:pt x="1611" y="3527"/>
                      </a:cubicBezTo>
                      <a:cubicBezTo>
                        <a:pt x="0" y="3679"/>
                        <a:pt x="578" y="4742"/>
                        <a:pt x="3587" y="46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9"/>
                <p:cNvSpPr/>
                <p:nvPr/>
              </p:nvSpPr>
              <p:spPr>
                <a:xfrm>
                  <a:off x="285975" y="3263250"/>
                  <a:ext cx="157302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21" h="4865" extrusionOk="0">
                      <a:moveTo>
                        <a:pt x="1" y="1"/>
                      </a:moveTo>
                      <a:cubicBezTo>
                        <a:pt x="11551" y="2372"/>
                        <a:pt x="23375" y="3435"/>
                        <a:pt x="35199" y="3162"/>
                      </a:cubicBezTo>
                      <a:cubicBezTo>
                        <a:pt x="54440" y="2676"/>
                        <a:pt x="61917" y="943"/>
                        <a:pt x="62434" y="1612"/>
                      </a:cubicBezTo>
                      <a:cubicBezTo>
                        <a:pt x="62920" y="2280"/>
                        <a:pt x="53801" y="4226"/>
                        <a:pt x="35564" y="4560"/>
                      </a:cubicBezTo>
                      <a:cubicBezTo>
                        <a:pt x="17357" y="4864"/>
                        <a:pt x="2645" y="3679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9"/>
                <p:cNvSpPr/>
                <p:nvPr/>
              </p:nvSpPr>
              <p:spPr>
                <a:xfrm>
                  <a:off x="254075" y="3390150"/>
                  <a:ext cx="1699900" cy="1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96" h="5442" extrusionOk="0">
                      <a:moveTo>
                        <a:pt x="1277" y="1"/>
                      </a:moveTo>
                      <a:cubicBezTo>
                        <a:pt x="1277" y="1"/>
                        <a:pt x="37448" y="3314"/>
                        <a:pt x="46658" y="2524"/>
                      </a:cubicBezTo>
                      <a:cubicBezTo>
                        <a:pt x="55868" y="1733"/>
                        <a:pt x="65929" y="1247"/>
                        <a:pt x="66962" y="1308"/>
                      </a:cubicBezTo>
                      <a:cubicBezTo>
                        <a:pt x="67996" y="1369"/>
                        <a:pt x="60670" y="3527"/>
                        <a:pt x="55472" y="3527"/>
                      </a:cubicBezTo>
                      <a:cubicBezTo>
                        <a:pt x="50275" y="3527"/>
                        <a:pt x="37113" y="3922"/>
                        <a:pt x="32858" y="4043"/>
                      </a:cubicBezTo>
                      <a:cubicBezTo>
                        <a:pt x="28603" y="4165"/>
                        <a:pt x="27873" y="5442"/>
                        <a:pt x="23800" y="5442"/>
                      </a:cubicBezTo>
                      <a:cubicBezTo>
                        <a:pt x="19758" y="5442"/>
                        <a:pt x="17843" y="5198"/>
                        <a:pt x="17083" y="4925"/>
                      </a:cubicBezTo>
                      <a:cubicBezTo>
                        <a:pt x="16323" y="4682"/>
                        <a:pt x="22037" y="4165"/>
                        <a:pt x="24074" y="4165"/>
                      </a:cubicBezTo>
                      <a:cubicBezTo>
                        <a:pt x="26080" y="4165"/>
                        <a:pt x="29758" y="2767"/>
                        <a:pt x="25958" y="2706"/>
                      </a:cubicBezTo>
                      <a:cubicBezTo>
                        <a:pt x="22159" y="2645"/>
                        <a:pt x="20396" y="2402"/>
                        <a:pt x="15198" y="2706"/>
                      </a:cubicBezTo>
                      <a:cubicBezTo>
                        <a:pt x="10000" y="3040"/>
                        <a:pt x="0" y="2280"/>
                        <a:pt x="1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239625" y="3475275"/>
                  <a:ext cx="1125425" cy="1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7" h="6596" extrusionOk="0">
                      <a:moveTo>
                        <a:pt x="1308" y="0"/>
                      </a:moveTo>
                      <a:cubicBezTo>
                        <a:pt x="1308" y="0"/>
                        <a:pt x="13101" y="2736"/>
                        <a:pt x="19454" y="3708"/>
                      </a:cubicBezTo>
                      <a:cubicBezTo>
                        <a:pt x="25776" y="4681"/>
                        <a:pt x="31096" y="2280"/>
                        <a:pt x="35138" y="2037"/>
                      </a:cubicBezTo>
                      <a:cubicBezTo>
                        <a:pt x="39211" y="1793"/>
                        <a:pt x="43771" y="3192"/>
                        <a:pt x="44409" y="3131"/>
                      </a:cubicBezTo>
                      <a:cubicBezTo>
                        <a:pt x="45017" y="3040"/>
                        <a:pt x="34318" y="3040"/>
                        <a:pt x="30184" y="4803"/>
                      </a:cubicBezTo>
                      <a:cubicBezTo>
                        <a:pt x="26020" y="6596"/>
                        <a:pt x="14500" y="3465"/>
                        <a:pt x="11338" y="3131"/>
                      </a:cubicBezTo>
                      <a:cubicBezTo>
                        <a:pt x="8177" y="2766"/>
                        <a:pt x="1" y="2067"/>
                        <a:pt x="13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1242700" y="3478300"/>
                  <a:ext cx="1040300" cy="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2" h="7752" extrusionOk="0">
                      <a:moveTo>
                        <a:pt x="0" y="6475"/>
                      </a:moveTo>
                      <a:cubicBezTo>
                        <a:pt x="0" y="6475"/>
                        <a:pt x="8754" y="4469"/>
                        <a:pt x="18146" y="3010"/>
                      </a:cubicBezTo>
                      <a:cubicBezTo>
                        <a:pt x="27569" y="1520"/>
                        <a:pt x="38481" y="1"/>
                        <a:pt x="39241" y="913"/>
                      </a:cubicBezTo>
                      <a:cubicBezTo>
                        <a:pt x="40001" y="1794"/>
                        <a:pt x="30244" y="2037"/>
                        <a:pt x="26171" y="3557"/>
                      </a:cubicBezTo>
                      <a:cubicBezTo>
                        <a:pt x="22128" y="5077"/>
                        <a:pt x="26171" y="5077"/>
                        <a:pt x="31125" y="4712"/>
                      </a:cubicBezTo>
                      <a:cubicBezTo>
                        <a:pt x="36049" y="4317"/>
                        <a:pt x="40092" y="3314"/>
                        <a:pt x="40852" y="3557"/>
                      </a:cubicBezTo>
                      <a:cubicBezTo>
                        <a:pt x="41612" y="3831"/>
                        <a:pt x="34834" y="5198"/>
                        <a:pt x="29302" y="6475"/>
                      </a:cubicBezTo>
                      <a:cubicBezTo>
                        <a:pt x="23770" y="7752"/>
                        <a:pt x="17052" y="7478"/>
                        <a:pt x="18693" y="6475"/>
                      </a:cubicBezTo>
                      <a:cubicBezTo>
                        <a:pt x="20335" y="5472"/>
                        <a:pt x="20730" y="3831"/>
                        <a:pt x="15927" y="4712"/>
                      </a:cubicBezTo>
                      <a:cubicBezTo>
                        <a:pt x="11095" y="5593"/>
                        <a:pt x="7477" y="7296"/>
                        <a:pt x="4286" y="7326"/>
                      </a:cubicBezTo>
                      <a:cubicBezTo>
                        <a:pt x="1094" y="7356"/>
                        <a:pt x="0" y="6475"/>
                        <a:pt x="0" y="6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1343000" y="3587725"/>
                  <a:ext cx="1269050" cy="1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62" h="7904" extrusionOk="0">
                      <a:moveTo>
                        <a:pt x="10760" y="6141"/>
                      </a:moveTo>
                      <a:cubicBezTo>
                        <a:pt x="10760" y="6141"/>
                        <a:pt x="25198" y="7235"/>
                        <a:pt x="32919" y="4925"/>
                      </a:cubicBezTo>
                      <a:cubicBezTo>
                        <a:pt x="40639" y="2584"/>
                        <a:pt x="47722" y="1"/>
                        <a:pt x="49241" y="852"/>
                      </a:cubicBezTo>
                      <a:cubicBezTo>
                        <a:pt x="50761" y="1703"/>
                        <a:pt x="40639" y="3587"/>
                        <a:pt x="36901" y="5381"/>
                      </a:cubicBezTo>
                      <a:cubicBezTo>
                        <a:pt x="33162" y="7144"/>
                        <a:pt x="26840" y="7600"/>
                        <a:pt x="22797" y="7752"/>
                      </a:cubicBezTo>
                      <a:cubicBezTo>
                        <a:pt x="18755" y="7904"/>
                        <a:pt x="6201" y="7204"/>
                        <a:pt x="3101" y="6992"/>
                      </a:cubicBezTo>
                      <a:cubicBezTo>
                        <a:pt x="0" y="6809"/>
                        <a:pt x="10760" y="6141"/>
                        <a:pt x="10760" y="61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237350" y="3621175"/>
                  <a:ext cx="925575" cy="11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3" h="4742" extrusionOk="0">
                      <a:moveTo>
                        <a:pt x="2797" y="0"/>
                      </a:moveTo>
                      <a:cubicBezTo>
                        <a:pt x="2797" y="0"/>
                        <a:pt x="23071" y="3374"/>
                        <a:pt x="30062" y="3587"/>
                      </a:cubicBezTo>
                      <a:cubicBezTo>
                        <a:pt x="37023" y="3769"/>
                        <a:pt x="27144" y="4742"/>
                        <a:pt x="17904" y="3587"/>
                      </a:cubicBezTo>
                      <a:cubicBezTo>
                        <a:pt x="8633" y="2401"/>
                        <a:pt x="1" y="1885"/>
                        <a:pt x="27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1564875" y="3727550"/>
                  <a:ext cx="1493975" cy="2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59" h="11521" extrusionOk="0">
                      <a:moveTo>
                        <a:pt x="8724" y="4985"/>
                      </a:moveTo>
                      <a:cubicBezTo>
                        <a:pt x="8724" y="4985"/>
                        <a:pt x="19515" y="7903"/>
                        <a:pt x="30001" y="4985"/>
                      </a:cubicBezTo>
                      <a:cubicBezTo>
                        <a:pt x="40518" y="2067"/>
                        <a:pt x="45078" y="1763"/>
                        <a:pt x="50154" y="1277"/>
                      </a:cubicBezTo>
                      <a:cubicBezTo>
                        <a:pt x="55199" y="791"/>
                        <a:pt x="59759" y="0"/>
                        <a:pt x="58513" y="1277"/>
                      </a:cubicBezTo>
                      <a:cubicBezTo>
                        <a:pt x="57236" y="2584"/>
                        <a:pt x="51674" y="3769"/>
                        <a:pt x="47357" y="6292"/>
                      </a:cubicBezTo>
                      <a:cubicBezTo>
                        <a:pt x="43041" y="8785"/>
                        <a:pt x="30944" y="10426"/>
                        <a:pt x="26931" y="10973"/>
                      </a:cubicBezTo>
                      <a:cubicBezTo>
                        <a:pt x="22889" y="11520"/>
                        <a:pt x="33345" y="9241"/>
                        <a:pt x="38877" y="7569"/>
                      </a:cubicBezTo>
                      <a:cubicBezTo>
                        <a:pt x="42859" y="6323"/>
                        <a:pt x="46749" y="4833"/>
                        <a:pt x="50519" y="3101"/>
                      </a:cubicBezTo>
                      <a:cubicBezTo>
                        <a:pt x="52798" y="2067"/>
                        <a:pt x="49911" y="2280"/>
                        <a:pt x="45898" y="4438"/>
                      </a:cubicBezTo>
                      <a:cubicBezTo>
                        <a:pt x="41917" y="6566"/>
                        <a:pt x="34378" y="7842"/>
                        <a:pt x="31156" y="8663"/>
                      </a:cubicBezTo>
                      <a:cubicBezTo>
                        <a:pt x="27935" y="9453"/>
                        <a:pt x="17235" y="10426"/>
                        <a:pt x="13922" y="9940"/>
                      </a:cubicBezTo>
                      <a:cubicBezTo>
                        <a:pt x="10639" y="9423"/>
                        <a:pt x="2281" y="7842"/>
                        <a:pt x="1126" y="7569"/>
                      </a:cubicBezTo>
                      <a:cubicBezTo>
                        <a:pt x="1" y="7265"/>
                        <a:pt x="3557" y="5228"/>
                        <a:pt x="8724" y="49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1938750" y="3856725"/>
                  <a:ext cx="1433950" cy="34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8" h="13770" extrusionOk="0">
                      <a:moveTo>
                        <a:pt x="12280" y="8937"/>
                      </a:moveTo>
                      <a:cubicBezTo>
                        <a:pt x="16536" y="8876"/>
                        <a:pt x="20730" y="7995"/>
                        <a:pt x="24682" y="6414"/>
                      </a:cubicBezTo>
                      <a:cubicBezTo>
                        <a:pt x="31156" y="3739"/>
                        <a:pt x="33436" y="4043"/>
                        <a:pt x="36840" y="2949"/>
                      </a:cubicBezTo>
                      <a:cubicBezTo>
                        <a:pt x="40275" y="1855"/>
                        <a:pt x="42403" y="609"/>
                        <a:pt x="44318" y="669"/>
                      </a:cubicBezTo>
                      <a:cubicBezTo>
                        <a:pt x="46202" y="730"/>
                        <a:pt x="49758" y="1"/>
                        <a:pt x="53558" y="669"/>
                      </a:cubicBezTo>
                      <a:cubicBezTo>
                        <a:pt x="57357" y="1338"/>
                        <a:pt x="53679" y="2189"/>
                        <a:pt x="44439" y="5381"/>
                      </a:cubicBezTo>
                      <a:cubicBezTo>
                        <a:pt x="35199" y="8572"/>
                        <a:pt x="28816" y="10973"/>
                        <a:pt x="18907" y="11733"/>
                      </a:cubicBezTo>
                      <a:cubicBezTo>
                        <a:pt x="8967" y="12493"/>
                        <a:pt x="4317" y="13770"/>
                        <a:pt x="2159" y="11673"/>
                      </a:cubicBezTo>
                      <a:cubicBezTo>
                        <a:pt x="1" y="9575"/>
                        <a:pt x="12280" y="8937"/>
                        <a:pt x="12280" y="893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2388600" y="3900800"/>
                  <a:ext cx="1215100" cy="3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4" h="13375" extrusionOk="0">
                      <a:moveTo>
                        <a:pt x="3770" y="11976"/>
                      </a:moveTo>
                      <a:cubicBezTo>
                        <a:pt x="3770" y="11976"/>
                        <a:pt x="17448" y="10092"/>
                        <a:pt x="25047" y="7052"/>
                      </a:cubicBezTo>
                      <a:cubicBezTo>
                        <a:pt x="32646" y="4013"/>
                        <a:pt x="35685" y="791"/>
                        <a:pt x="38999" y="639"/>
                      </a:cubicBezTo>
                      <a:cubicBezTo>
                        <a:pt x="42281" y="457"/>
                        <a:pt x="45321" y="1"/>
                        <a:pt x="46962" y="1612"/>
                      </a:cubicBezTo>
                      <a:cubicBezTo>
                        <a:pt x="48604" y="3253"/>
                        <a:pt x="36901" y="8329"/>
                        <a:pt x="33953" y="9089"/>
                      </a:cubicBezTo>
                      <a:cubicBezTo>
                        <a:pt x="31004" y="9849"/>
                        <a:pt x="34804" y="7903"/>
                        <a:pt x="38877" y="6201"/>
                      </a:cubicBezTo>
                      <a:cubicBezTo>
                        <a:pt x="42980" y="4530"/>
                        <a:pt x="47145" y="1946"/>
                        <a:pt x="44105" y="2706"/>
                      </a:cubicBezTo>
                      <a:cubicBezTo>
                        <a:pt x="41065" y="3466"/>
                        <a:pt x="43558" y="3861"/>
                        <a:pt x="37053" y="6232"/>
                      </a:cubicBezTo>
                      <a:cubicBezTo>
                        <a:pt x="30518" y="8603"/>
                        <a:pt x="27600" y="10426"/>
                        <a:pt x="24074" y="11034"/>
                      </a:cubicBezTo>
                      <a:cubicBezTo>
                        <a:pt x="20548" y="11642"/>
                        <a:pt x="12585" y="12736"/>
                        <a:pt x="10974" y="12949"/>
                      </a:cubicBezTo>
                      <a:cubicBezTo>
                        <a:pt x="9363" y="13132"/>
                        <a:pt x="1" y="13375"/>
                        <a:pt x="3770" y="119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8" name="Google Shape;148;p9"/>
            <p:cNvSpPr/>
            <p:nvPr/>
          </p:nvSpPr>
          <p:spPr>
            <a:xfrm>
              <a:off x="428075" y="3104325"/>
              <a:ext cx="448375" cy="897575"/>
            </a:xfrm>
            <a:custGeom>
              <a:avLst/>
              <a:gdLst/>
              <a:ahLst/>
              <a:cxnLst/>
              <a:rect l="l" t="t" r="r" b="b"/>
              <a:pathLst>
                <a:path w="17935" h="35903" extrusionOk="0">
                  <a:moveTo>
                    <a:pt x="1287" y="0"/>
                  </a:moveTo>
                  <a:cubicBezTo>
                    <a:pt x="957" y="0"/>
                    <a:pt x="713" y="146"/>
                    <a:pt x="578" y="461"/>
                  </a:cubicBezTo>
                  <a:cubicBezTo>
                    <a:pt x="1" y="1829"/>
                    <a:pt x="6202" y="4838"/>
                    <a:pt x="7478" y="17118"/>
                  </a:cubicBezTo>
                  <a:cubicBezTo>
                    <a:pt x="8451" y="26571"/>
                    <a:pt x="3040" y="28030"/>
                    <a:pt x="7600" y="35902"/>
                  </a:cubicBezTo>
                  <a:lnTo>
                    <a:pt x="17934" y="35902"/>
                  </a:lnTo>
                  <a:cubicBezTo>
                    <a:pt x="17934" y="35902"/>
                    <a:pt x="11217" y="26510"/>
                    <a:pt x="13497" y="19671"/>
                  </a:cubicBezTo>
                  <a:cubicBezTo>
                    <a:pt x="15561" y="13476"/>
                    <a:pt x="4459" y="0"/>
                    <a:pt x="1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95100" y="3225800"/>
              <a:ext cx="215075" cy="762425"/>
            </a:xfrm>
            <a:custGeom>
              <a:avLst/>
              <a:gdLst/>
              <a:ahLst/>
              <a:cxnLst/>
              <a:rect l="l" t="t" r="r" b="b"/>
              <a:pathLst>
                <a:path w="8603" h="30497" extrusionOk="0">
                  <a:moveTo>
                    <a:pt x="2335" y="1"/>
                  </a:moveTo>
                  <a:cubicBezTo>
                    <a:pt x="2170" y="1"/>
                    <a:pt x="2199" y="197"/>
                    <a:pt x="2524" y="617"/>
                  </a:cubicBezTo>
                  <a:cubicBezTo>
                    <a:pt x="4317" y="2897"/>
                    <a:pt x="4317" y="8216"/>
                    <a:pt x="2280" y="12137"/>
                  </a:cubicBezTo>
                  <a:cubicBezTo>
                    <a:pt x="244" y="16058"/>
                    <a:pt x="1" y="18064"/>
                    <a:pt x="1277" y="21864"/>
                  </a:cubicBezTo>
                  <a:cubicBezTo>
                    <a:pt x="2524" y="25663"/>
                    <a:pt x="1277" y="30496"/>
                    <a:pt x="1277" y="30496"/>
                  </a:cubicBezTo>
                  <a:lnTo>
                    <a:pt x="7508" y="30496"/>
                  </a:lnTo>
                  <a:cubicBezTo>
                    <a:pt x="7508" y="30496"/>
                    <a:pt x="8603" y="23931"/>
                    <a:pt x="5897" y="19858"/>
                  </a:cubicBezTo>
                  <a:cubicBezTo>
                    <a:pt x="3162" y="15785"/>
                    <a:pt x="6445" y="13687"/>
                    <a:pt x="6961" y="9098"/>
                  </a:cubicBezTo>
                  <a:cubicBezTo>
                    <a:pt x="7581" y="3841"/>
                    <a:pt x="3064" y="1"/>
                    <a:pt x="2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38125" y="3885600"/>
              <a:ext cx="2857975" cy="1172550"/>
            </a:xfrm>
            <a:custGeom>
              <a:avLst/>
              <a:gdLst/>
              <a:ahLst/>
              <a:cxnLst/>
              <a:rect l="l" t="t" r="r" b="b"/>
              <a:pathLst>
                <a:path w="114319" h="46902" extrusionOk="0">
                  <a:moveTo>
                    <a:pt x="114105" y="23375"/>
                  </a:moveTo>
                  <a:cubicBezTo>
                    <a:pt x="113619" y="25989"/>
                    <a:pt x="109303" y="29211"/>
                    <a:pt x="104683" y="29636"/>
                  </a:cubicBezTo>
                  <a:cubicBezTo>
                    <a:pt x="98421" y="30214"/>
                    <a:pt x="101826" y="34013"/>
                    <a:pt x="97266" y="34956"/>
                  </a:cubicBezTo>
                  <a:cubicBezTo>
                    <a:pt x="92707" y="35898"/>
                    <a:pt x="81126" y="39637"/>
                    <a:pt x="79606" y="43284"/>
                  </a:cubicBezTo>
                  <a:cubicBezTo>
                    <a:pt x="78087" y="46901"/>
                    <a:pt x="34378" y="43284"/>
                    <a:pt x="34378" y="43284"/>
                  </a:cubicBezTo>
                  <a:lnTo>
                    <a:pt x="33618" y="43223"/>
                  </a:lnTo>
                  <a:lnTo>
                    <a:pt x="0" y="41217"/>
                  </a:lnTo>
                  <a:lnTo>
                    <a:pt x="0" y="578"/>
                  </a:lnTo>
                  <a:cubicBezTo>
                    <a:pt x="0" y="578"/>
                    <a:pt x="57934" y="1"/>
                    <a:pt x="63466" y="578"/>
                  </a:cubicBezTo>
                  <a:cubicBezTo>
                    <a:pt x="64287" y="609"/>
                    <a:pt x="65138" y="852"/>
                    <a:pt x="65898" y="1247"/>
                  </a:cubicBezTo>
                  <a:cubicBezTo>
                    <a:pt x="68299" y="2615"/>
                    <a:pt x="66627" y="5624"/>
                    <a:pt x="62311" y="7782"/>
                  </a:cubicBezTo>
                  <a:cubicBezTo>
                    <a:pt x="60609" y="8633"/>
                    <a:pt x="61278" y="8967"/>
                    <a:pt x="63162" y="9150"/>
                  </a:cubicBezTo>
                  <a:cubicBezTo>
                    <a:pt x="67205" y="9545"/>
                    <a:pt x="76749" y="9180"/>
                    <a:pt x="81126" y="11399"/>
                  </a:cubicBezTo>
                  <a:cubicBezTo>
                    <a:pt x="87570" y="14621"/>
                    <a:pt x="76172" y="18816"/>
                    <a:pt x="86445" y="19575"/>
                  </a:cubicBezTo>
                  <a:cubicBezTo>
                    <a:pt x="96689" y="20335"/>
                    <a:pt x="109425" y="18633"/>
                    <a:pt x="113042" y="21004"/>
                  </a:cubicBezTo>
                  <a:cubicBezTo>
                    <a:pt x="113893" y="21460"/>
                    <a:pt x="114318" y="22433"/>
                    <a:pt x="114105" y="233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58950" y="4445650"/>
              <a:ext cx="2231825" cy="612500"/>
            </a:xfrm>
            <a:custGeom>
              <a:avLst/>
              <a:gdLst/>
              <a:ahLst/>
              <a:cxnLst/>
              <a:rect l="l" t="t" r="r" b="b"/>
              <a:pathLst>
                <a:path w="89273" h="24500" extrusionOk="0">
                  <a:moveTo>
                    <a:pt x="89272" y="973"/>
                  </a:moveTo>
                  <a:cubicBezTo>
                    <a:pt x="88786" y="3587"/>
                    <a:pt x="84470" y="6809"/>
                    <a:pt x="79850" y="7234"/>
                  </a:cubicBezTo>
                  <a:cubicBezTo>
                    <a:pt x="73588" y="7812"/>
                    <a:pt x="76993" y="11611"/>
                    <a:pt x="72433" y="12554"/>
                  </a:cubicBezTo>
                  <a:cubicBezTo>
                    <a:pt x="67874" y="13496"/>
                    <a:pt x="56293" y="17235"/>
                    <a:pt x="54773" y="20882"/>
                  </a:cubicBezTo>
                  <a:cubicBezTo>
                    <a:pt x="53254" y="24499"/>
                    <a:pt x="9545" y="20882"/>
                    <a:pt x="9545" y="20882"/>
                  </a:cubicBezTo>
                  <a:lnTo>
                    <a:pt x="8785" y="20821"/>
                  </a:lnTo>
                  <a:cubicBezTo>
                    <a:pt x="6900" y="20213"/>
                    <a:pt x="5380" y="19636"/>
                    <a:pt x="4833" y="19241"/>
                  </a:cubicBezTo>
                  <a:cubicBezTo>
                    <a:pt x="3374" y="18086"/>
                    <a:pt x="1976" y="16839"/>
                    <a:pt x="699" y="15502"/>
                  </a:cubicBezTo>
                  <a:lnTo>
                    <a:pt x="0" y="6292"/>
                  </a:lnTo>
                  <a:cubicBezTo>
                    <a:pt x="0" y="6292"/>
                    <a:pt x="6079" y="8815"/>
                    <a:pt x="17478" y="7660"/>
                  </a:cubicBezTo>
                  <a:cubicBezTo>
                    <a:pt x="28876" y="6535"/>
                    <a:pt x="30274" y="4377"/>
                    <a:pt x="32919" y="5137"/>
                  </a:cubicBezTo>
                  <a:cubicBezTo>
                    <a:pt x="35594" y="5897"/>
                    <a:pt x="28663" y="7265"/>
                    <a:pt x="32250" y="7964"/>
                  </a:cubicBezTo>
                  <a:cubicBezTo>
                    <a:pt x="35837" y="8693"/>
                    <a:pt x="40001" y="5137"/>
                    <a:pt x="47114" y="5137"/>
                  </a:cubicBezTo>
                  <a:cubicBezTo>
                    <a:pt x="54196" y="5137"/>
                    <a:pt x="53831" y="6383"/>
                    <a:pt x="56232" y="6535"/>
                  </a:cubicBezTo>
                  <a:cubicBezTo>
                    <a:pt x="58634" y="6657"/>
                    <a:pt x="60640" y="6535"/>
                    <a:pt x="61552" y="5654"/>
                  </a:cubicBezTo>
                  <a:cubicBezTo>
                    <a:pt x="62433" y="4772"/>
                    <a:pt x="56172" y="4377"/>
                    <a:pt x="58786" y="3131"/>
                  </a:cubicBezTo>
                  <a:cubicBezTo>
                    <a:pt x="61430" y="1854"/>
                    <a:pt x="65594" y="5319"/>
                    <a:pt x="72312" y="4864"/>
                  </a:cubicBezTo>
                  <a:cubicBezTo>
                    <a:pt x="79029" y="4377"/>
                    <a:pt x="87631" y="0"/>
                    <a:pt x="89272" y="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38125" y="3916750"/>
              <a:ext cx="1707500" cy="527400"/>
            </a:xfrm>
            <a:custGeom>
              <a:avLst/>
              <a:gdLst/>
              <a:ahLst/>
              <a:cxnLst/>
              <a:rect l="l" t="t" r="r" b="b"/>
              <a:pathLst>
                <a:path w="68300" h="21096" extrusionOk="0">
                  <a:moveTo>
                    <a:pt x="63162" y="7904"/>
                  </a:moveTo>
                  <a:cubicBezTo>
                    <a:pt x="62463" y="8299"/>
                    <a:pt x="61703" y="8542"/>
                    <a:pt x="60913" y="8633"/>
                  </a:cubicBezTo>
                  <a:cubicBezTo>
                    <a:pt x="56992" y="8998"/>
                    <a:pt x="43557" y="10883"/>
                    <a:pt x="38511" y="12919"/>
                  </a:cubicBezTo>
                  <a:cubicBezTo>
                    <a:pt x="33466" y="14925"/>
                    <a:pt x="22797" y="14895"/>
                    <a:pt x="17660" y="15472"/>
                  </a:cubicBezTo>
                  <a:cubicBezTo>
                    <a:pt x="12553" y="16050"/>
                    <a:pt x="0" y="21095"/>
                    <a:pt x="0" y="21095"/>
                  </a:cubicBezTo>
                  <a:lnTo>
                    <a:pt x="0" y="14317"/>
                  </a:lnTo>
                  <a:cubicBezTo>
                    <a:pt x="0" y="14317"/>
                    <a:pt x="7599" y="14287"/>
                    <a:pt x="12918" y="12311"/>
                  </a:cubicBezTo>
                  <a:cubicBezTo>
                    <a:pt x="18237" y="10335"/>
                    <a:pt x="18237" y="9393"/>
                    <a:pt x="30031" y="8451"/>
                  </a:cubicBezTo>
                  <a:cubicBezTo>
                    <a:pt x="41794" y="7478"/>
                    <a:pt x="50335" y="7114"/>
                    <a:pt x="53375" y="5411"/>
                  </a:cubicBezTo>
                  <a:cubicBezTo>
                    <a:pt x="56414" y="3679"/>
                    <a:pt x="49971" y="2281"/>
                    <a:pt x="54348" y="1855"/>
                  </a:cubicBezTo>
                  <a:cubicBezTo>
                    <a:pt x="58694" y="1399"/>
                    <a:pt x="63436" y="3496"/>
                    <a:pt x="65442" y="548"/>
                  </a:cubicBezTo>
                  <a:cubicBezTo>
                    <a:pt x="65564" y="335"/>
                    <a:pt x="65716" y="153"/>
                    <a:pt x="65898" y="1"/>
                  </a:cubicBezTo>
                  <a:cubicBezTo>
                    <a:pt x="68299" y="1369"/>
                    <a:pt x="66627" y="4378"/>
                    <a:pt x="62311" y="6536"/>
                  </a:cubicBezTo>
                  <a:cubicBezTo>
                    <a:pt x="60609" y="7387"/>
                    <a:pt x="61278" y="7721"/>
                    <a:pt x="63162" y="7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1150" y="3707025"/>
              <a:ext cx="671775" cy="759925"/>
            </a:xfrm>
            <a:custGeom>
              <a:avLst/>
              <a:gdLst/>
              <a:ahLst/>
              <a:cxnLst/>
              <a:rect l="l" t="t" r="r" b="b"/>
              <a:pathLst>
                <a:path w="26871" h="30397" extrusionOk="0">
                  <a:moveTo>
                    <a:pt x="10396" y="30396"/>
                  </a:moveTo>
                  <a:cubicBezTo>
                    <a:pt x="10396" y="30396"/>
                    <a:pt x="10214" y="25959"/>
                    <a:pt x="16718" y="25442"/>
                  </a:cubicBezTo>
                  <a:cubicBezTo>
                    <a:pt x="23193" y="24956"/>
                    <a:pt x="24834" y="23679"/>
                    <a:pt x="25411" y="22281"/>
                  </a:cubicBezTo>
                  <a:cubicBezTo>
                    <a:pt x="25959" y="20883"/>
                    <a:pt x="22554" y="21278"/>
                    <a:pt x="18633" y="22281"/>
                  </a:cubicBezTo>
                  <a:cubicBezTo>
                    <a:pt x="14712" y="23284"/>
                    <a:pt x="22189" y="19393"/>
                    <a:pt x="20396" y="18937"/>
                  </a:cubicBezTo>
                  <a:cubicBezTo>
                    <a:pt x="18603" y="18481"/>
                    <a:pt x="16019" y="20579"/>
                    <a:pt x="14530" y="20031"/>
                  </a:cubicBezTo>
                  <a:cubicBezTo>
                    <a:pt x="13040" y="19484"/>
                    <a:pt x="13435" y="15442"/>
                    <a:pt x="17934" y="13922"/>
                  </a:cubicBezTo>
                  <a:cubicBezTo>
                    <a:pt x="22433" y="12402"/>
                    <a:pt x="26870" y="5806"/>
                    <a:pt x="23831" y="2888"/>
                  </a:cubicBezTo>
                  <a:cubicBezTo>
                    <a:pt x="20791" y="1"/>
                    <a:pt x="20518" y="7265"/>
                    <a:pt x="17934" y="8481"/>
                  </a:cubicBezTo>
                  <a:cubicBezTo>
                    <a:pt x="15320" y="9727"/>
                    <a:pt x="12280" y="10366"/>
                    <a:pt x="10396" y="12767"/>
                  </a:cubicBezTo>
                  <a:cubicBezTo>
                    <a:pt x="8511" y="15168"/>
                    <a:pt x="7721" y="17235"/>
                    <a:pt x="8055" y="18937"/>
                  </a:cubicBezTo>
                  <a:cubicBezTo>
                    <a:pt x="8359" y="20609"/>
                    <a:pt x="5593" y="22828"/>
                    <a:pt x="4955" y="18937"/>
                  </a:cubicBezTo>
                  <a:cubicBezTo>
                    <a:pt x="4317" y="15047"/>
                    <a:pt x="4043" y="12888"/>
                    <a:pt x="2675" y="14408"/>
                  </a:cubicBezTo>
                  <a:cubicBezTo>
                    <a:pt x="1308" y="15928"/>
                    <a:pt x="1" y="21065"/>
                    <a:pt x="3557" y="24560"/>
                  </a:cubicBezTo>
                  <a:cubicBezTo>
                    <a:pt x="7113" y="28025"/>
                    <a:pt x="5715" y="29758"/>
                    <a:pt x="5715" y="297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181150" y="4011750"/>
              <a:ext cx="378450" cy="1022825"/>
            </a:xfrm>
            <a:custGeom>
              <a:avLst/>
              <a:gdLst/>
              <a:ahLst/>
              <a:cxnLst/>
              <a:rect l="l" t="t" r="r" b="b"/>
              <a:pathLst>
                <a:path w="15138" h="40913" extrusionOk="0">
                  <a:moveTo>
                    <a:pt x="2250" y="3070"/>
                  </a:moveTo>
                  <a:cubicBezTo>
                    <a:pt x="1429" y="4286"/>
                    <a:pt x="7053" y="8329"/>
                    <a:pt x="6232" y="20639"/>
                  </a:cubicBezTo>
                  <a:cubicBezTo>
                    <a:pt x="5594" y="30153"/>
                    <a:pt x="1" y="30639"/>
                    <a:pt x="3192" y="39180"/>
                  </a:cubicBezTo>
                  <a:lnTo>
                    <a:pt x="13375" y="40913"/>
                  </a:lnTo>
                  <a:cubicBezTo>
                    <a:pt x="13375" y="40913"/>
                    <a:pt x="8329" y="30518"/>
                    <a:pt x="11734" y="24165"/>
                  </a:cubicBezTo>
                  <a:cubicBezTo>
                    <a:pt x="15138" y="17812"/>
                    <a:pt x="4226" y="0"/>
                    <a:pt x="2250" y="30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975975" y="4133325"/>
              <a:ext cx="276650" cy="821475"/>
            </a:xfrm>
            <a:custGeom>
              <a:avLst/>
              <a:gdLst/>
              <a:ahLst/>
              <a:cxnLst/>
              <a:rect l="l" t="t" r="r" b="b"/>
              <a:pathLst>
                <a:path w="11066" h="32859" extrusionOk="0">
                  <a:moveTo>
                    <a:pt x="9241" y="11673"/>
                  </a:moveTo>
                  <a:cubicBezTo>
                    <a:pt x="7934" y="16080"/>
                    <a:pt x="4348" y="17600"/>
                    <a:pt x="6354" y="22068"/>
                  </a:cubicBezTo>
                  <a:cubicBezTo>
                    <a:pt x="8360" y="26536"/>
                    <a:pt x="6141" y="32858"/>
                    <a:pt x="6141" y="32858"/>
                  </a:cubicBezTo>
                  <a:lnTo>
                    <a:pt x="1" y="31794"/>
                  </a:lnTo>
                  <a:cubicBezTo>
                    <a:pt x="1" y="31794"/>
                    <a:pt x="2037" y="27266"/>
                    <a:pt x="1460" y="23314"/>
                  </a:cubicBezTo>
                  <a:cubicBezTo>
                    <a:pt x="852" y="19363"/>
                    <a:pt x="1460" y="17387"/>
                    <a:pt x="4104" y="13861"/>
                  </a:cubicBezTo>
                  <a:cubicBezTo>
                    <a:pt x="6779" y="10335"/>
                    <a:pt x="7661" y="5107"/>
                    <a:pt x="6293" y="2554"/>
                  </a:cubicBezTo>
                  <a:cubicBezTo>
                    <a:pt x="4925" y="1"/>
                    <a:pt x="11065" y="5441"/>
                    <a:pt x="9241" y="11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238125" y="4369650"/>
              <a:ext cx="993950" cy="850350"/>
              <a:chOff x="238125" y="4369650"/>
              <a:chExt cx="993950" cy="85035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238125" y="4369650"/>
                <a:ext cx="993950" cy="850350"/>
              </a:xfrm>
              <a:custGeom>
                <a:avLst/>
                <a:gdLst/>
                <a:ahLst/>
                <a:cxnLst/>
                <a:rect l="l" t="t" r="r" b="b"/>
                <a:pathLst>
                  <a:path w="39758" h="34014" extrusionOk="0">
                    <a:moveTo>
                      <a:pt x="17721" y="1"/>
                    </a:moveTo>
                    <a:cubicBezTo>
                      <a:pt x="13040" y="1"/>
                      <a:pt x="2766" y="2189"/>
                      <a:pt x="456" y="2676"/>
                    </a:cubicBezTo>
                    <a:lnTo>
                      <a:pt x="0" y="2797"/>
                    </a:lnTo>
                    <a:lnTo>
                      <a:pt x="0" y="34013"/>
                    </a:lnTo>
                    <a:lnTo>
                      <a:pt x="37478" y="34013"/>
                    </a:lnTo>
                    <a:cubicBezTo>
                      <a:pt x="37478" y="34013"/>
                      <a:pt x="39758" y="14955"/>
                      <a:pt x="37478" y="12402"/>
                    </a:cubicBezTo>
                    <a:cubicBezTo>
                      <a:pt x="35897" y="10822"/>
                      <a:pt x="34226" y="9332"/>
                      <a:pt x="32432" y="7964"/>
                    </a:cubicBezTo>
                    <a:cubicBezTo>
                      <a:pt x="27751" y="4317"/>
                      <a:pt x="21247" y="1"/>
                      <a:pt x="177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238125" y="4369650"/>
                <a:ext cx="936950" cy="385300"/>
              </a:xfrm>
              <a:custGeom>
                <a:avLst/>
                <a:gdLst/>
                <a:ahLst/>
                <a:cxnLst/>
                <a:rect l="l" t="t" r="r" b="b"/>
                <a:pathLst>
                  <a:path w="37478" h="15412" extrusionOk="0">
                    <a:moveTo>
                      <a:pt x="17721" y="1"/>
                    </a:moveTo>
                    <a:cubicBezTo>
                      <a:pt x="13040" y="1"/>
                      <a:pt x="2766" y="2189"/>
                      <a:pt x="456" y="2706"/>
                    </a:cubicBezTo>
                    <a:cubicBezTo>
                      <a:pt x="274" y="2979"/>
                      <a:pt x="122" y="3283"/>
                      <a:pt x="0" y="3618"/>
                    </a:cubicBezTo>
                    <a:lnTo>
                      <a:pt x="16353" y="15411"/>
                    </a:lnTo>
                    <a:lnTo>
                      <a:pt x="37478" y="12402"/>
                    </a:lnTo>
                    <a:lnTo>
                      <a:pt x="32432" y="7995"/>
                    </a:lnTo>
                    <a:cubicBezTo>
                      <a:pt x="27751" y="4347"/>
                      <a:pt x="21247" y="1"/>
                      <a:pt x="177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238125" y="4460075"/>
                <a:ext cx="408825" cy="759925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30397" extrusionOk="0">
                    <a:moveTo>
                      <a:pt x="0" y="1"/>
                    </a:moveTo>
                    <a:lnTo>
                      <a:pt x="0" y="30396"/>
                    </a:lnTo>
                    <a:lnTo>
                      <a:pt x="12918" y="30396"/>
                    </a:lnTo>
                    <a:lnTo>
                      <a:pt x="16353" y="117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084800" y="4727600"/>
              <a:ext cx="1718900" cy="515300"/>
              <a:chOff x="1064875" y="4710025"/>
              <a:chExt cx="1718900" cy="515300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1064875" y="4710025"/>
                <a:ext cx="1718900" cy="515300"/>
              </a:xfrm>
              <a:custGeom>
                <a:avLst/>
                <a:gdLst/>
                <a:ahLst/>
                <a:cxnLst/>
                <a:rect l="l" t="t" r="r" b="b"/>
                <a:pathLst>
                  <a:path w="68756" h="20612" extrusionOk="0">
                    <a:moveTo>
                      <a:pt x="31859" y="0"/>
                    </a:moveTo>
                    <a:cubicBezTo>
                      <a:pt x="31486" y="0"/>
                      <a:pt x="31118" y="26"/>
                      <a:pt x="30761" y="64"/>
                    </a:cubicBezTo>
                    <a:cubicBezTo>
                      <a:pt x="21825" y="1219"/>
                      <a:pt x="4408" y="7389"/>
                      <a:pt x="4408" y="7389"/>
                    </a:cubicBezTo>
                    <a:lnTo>
                      <a:pt x="1" y="20216"/>
                    </a:lnTo>
                    <a:lnTo>
                      <a:pt x="48239" y="20490"/>
                    </a:lnTo>
                    <a:lnTo>
                      <a:pt x="68756" y="20611"/>
                    </a:lnTo>
                    <a:lnTo>
                      <a:pt x="68756" y="20550"/>
                    </a:lnTo>
                    <a:cubicBezTo>
                      <a:pt x="68634" y="20186"/>
                      <a:pt x="67570" y="17207"/>
                      <a:pt x="64014" y="14714"/>
                    </a:cubicBezTo>
                    <a:cubicBezTo>
                      <a:pt x="60427" y="12192"/>
                      <a:pt x="42159" y="520"/>
                      <a:pt x="32554" y="33"/>
                    </a:cubicBezTo>
                    <a:cubicBezTo>
                      <a:pt x="32322" y="10"/>
                      <a:pt x="32090" y="0"/>
                      <a:pt x="31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1843000" y="4710850"/>
                <a:ext cx="940775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0579" extrusionOk="0">
                    <a:moveTo>
                      <a:pt x="1399" y="0"/>
                    </a:moveTo>
                    <a:cubicBezTo>
                      <a:pt x="1399" y="0"/>
                      <a:pt x="1" y="8724"/>
                      <a:pt x="5077" y="11247"/>
                    </a:cubicBezTo>
                    <a:cubicBezTo>
                      <a:pt x="10153" y="13770"/>
                      <a:pt x="15077" y="16566"/>
                      <a:pt x="15989" y="17843"/>
                    </a:cubicBezTo>
                    <a:cubicBezTo>
                      <a:pt x="16506" y="18633"/>
                      <a:pt x="16901" y="19514"/>
                      <a:pt x="17114" y="20457"/>
                    </a:cubicBezTo>
                    <a:lnTo>
                      <a:pt x="37631" y="20578"/>
                    </a:lnTo>
                    <a:lnTo>
                      <a:pt x="37631" y="20517"/>
                    </a:lnTo>
                    <a:cubicBezTo>
                      <a:pt x="37509" y="20153"/>
                      <a:pt x="36445" y="17174"/>
                      <a:pt x="32889" y="14681"/>
                    </a:cubicBezTo>
                    <a:cubicBezTo>
                      <a:pt x="29302" y="12159"/>
                      <a:pt x="11034" y="487"/>
                      <a:pt x="13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" name="Google Shape;163;p9"/>
          <p:cNvSpPr/>
          <p:nvPr/>
        </p:nvSpPr>
        <p:spPr>
          <a:xfrm flipH="1">
            <a:off x="5685892" y="4551684"/>
            <a:ext cx="164057" cy="104621"/>
          </a:xfrm>
          <a:custGeom>
            <a:avLst/>
            <a:gdLst/>
            <a:ahLst/>
            <a:cxnLst/>
            <a:rect l="l" t="t" r="r" b="b"/>
            <a:pathLst>
              <a:path w="4237" h="2702" extrusionOk="0">
                <a:moveTo>
                  <a:pt x="1618" y="1"/>
                </a:moveTo>
                <a:cubicBezTo>
                  <a:pt x="1567" y="1"/>
                  <a:pt x="1515" y="12"/>
                  <a:pt x="1468" y="35"/>
                </a:cubicBezTo>
                <a:cubicBezTo>
                  <a:pt x="1401" y="102"/>
                  <a:pt x="1334" y="169"/>
                  <a:pt x="1268" y="236"/>
                </a:cubicBezTo>
                <a:cubicBezTo>
                  <a:pt x="1234" y="269"/>
                  <a:pt x="1234" y="302"/>
                  <a:pt x="1201" y="336"/>
                </a:cubicBezTo>
                <a:cubicBezTo>
                  <a:pt x="1101" y="369"/>
                  <a:pt x="1034" y="369"/>
                  <a:pt x="968" y="402"/>
                </a:cubicBezTo>
                <a:cubicBezTo>
                  <a:pt x="767" y="502"/>
                  <a:pt x="567" y="602"/>
                  <a:pt x="434" y="736"/>
                </a:cubicBezTo>
                <a:cubicBezTo>
                  <a:pt x="267" y="836"/>
                  <a:pt x="134" y="969"/>
                  <a:pt x="34" y="1136"/>
                </a:cubicBezTo>
                <a:cubicBezTo>
                  <a:pt x="0" y="1203"/>
                  <a:pt x="0" y="1270"/>
                  <a:pt x="0" y="1336"/>
                </a:cubicBezTo>
                <a:cubicBezTo>
                  <a:pt x="34" y="1403"/>
                  <a:pt x="67" y="1503"/>
                  <a:pt x="134" y="1570"/>
                </a:cubicBezTo>
                <a:cubicBezTo>
                  <a:pt x="234" y="1703"/>
                  <a:pt x="334" y="1837"/>
                  <a:pt x="501" y="1937"/>
                </a:cubicBezTo>
                <a:cubicBezTo>
                  <a:pt x="667" y="2003"/>
                  <a:pt x="801" y="2037"/>
                  <a:pt x="968" y="2070"/>
                </a:cubicBezTo>
                <a:cubicBezTo>
                  <a:pt x="1168" y="2070"/>
                  <a:pt x="1368" y="2104"/>
                  <a:pt x="1568" y="2104"/>
                </a:cubicBezTo>
                <a:lnTo>
                  <a:pt x="1668" y="2237"/>
                </a:lnTo>
                <a:cubicBezTo>
                  <a:pt x="1701" y="2337"/>
                  <a:pt x="1735" y="2404"/>
                  <a:pt x="1801" y="2504"/>
                </a:cubicBezTo>
                <a:cubicBezTo>
                  <a:pt x="1874" y="2576"/>
                  <a:pt x="1981" y="2701"/>
                  <a:pt x="2086" y="2701"/>
                </a:cubicBezTo>
                <a:cubicBezTo>
                  <a:pt x="2126" y="2701"/>
                  <a:pt x="2165" y="2683"/>
                  <a:pt x="2202" y="2637"/>
                </a:cubicBezTo>
                <a:cubicBezTo>
                  <a:pt x="2235" y="2571"/>
                  <a:pt x="2268" y="2504"/>
                  <a:pt x="2302" y="2437"/>
                </a:cubicBezTo>
                <a:cubicBezTo>
                  <a:pt x="2302" y="2370"/>
                  <a:pt x="2335" y="2304"/>
                  <a:pt x="2402" y="2270"/>
                </a:cubicBezTo>
                <a:cubicBezTo>
                  <a:pt x="2435" y="2270"/>
                  <a:pt x="2469" y="2237"/>
                  <a:pt x="2469" y="2204"/>
                </a:cubicBezTo>
                <a:cubicBezTo>
                  <a:pt x="2502" y="2170"/>
                  <a:pt x="2435" y="2104"/>
                  <a:pt x="2402" y="2070"/>
                </a:cubicBezTo>
                <a:cubicBezTo>
                  <a:pt x="2335" y="2070"/>
                  <a:pt x="2302" y="2037"/>
                  <a:pt x="2235" y="2037"/>
                </a:cubicBezTo>
                <a:cubicBezTo>
                  <a:pt x="2302" y="2003"/>
                  <a:pt x="2369" y="2003"/>
                  <a:pt x="2435" y="1970"/>
                </a:cubicBezTo>
                <a:cubicBezTo>
                  <a:pt x="2535" y="1937"/>
                  <a:pt x="2602" y="1903"/>
                  <a:pt x="2702" y="1870"/>
                </a:cubicBezTo>
                <a:cubicBezTo>
                  <a:pt x="2869" y="1737"/>
                  <a:pt x="3069" y="1637"/>
                  <a:pt x="3269" y="1570"/>
                </a:cubicBezTo>
                <a:cubicBezTo>
                  <a:pt x="3319" y="1561"/>
                  <a:pt x="3369" y="1557"/>
                  <a:pt x="3419" y="1557"/>
                </a:cubicBezTo>
                <a:cubicBezTo>
                  <a:pt x="3567" y="1557"/>
                  <a:pt x="3711" y="1595"/>
                  <a:pt x="3836" y="1670"/>
                </a:cubicBezTo>
                <a:cubicBezTo>
                  <a:pt x="3903" y="1737"/>
                  <a:pt x="3970" y="1803"/>
                  <a:pt x="4036" y="1870"/>
                </a:cubicBezTo>
                <a:cubicBezTo>
                  <a:pt x="4063" y="1897"/>
                  <a:pt x="4090" y="1946"/>
                  <a:pt x="4135" y="1946"/>
                </a:cubicBezTo>
                <a:cubicBezTo>
                  <a:pt x="4146" y="1946"/>
                  <a:pt x="4157" y="1943"/>
                  <a:pt x="4170" y="1937"/>
                </a:cubicBezTo>
                <a:cubicBezTo>
                  <a:pt x="4203" y="1937"/>
                  <a:pt x="4203" y="1837"/>
                  <a:pt x="4203" y="1803"/>
                </a:cubicBezTo>
                <a:cubicBezTo>
                  <a:pt x="4203" y="1703"/>
                  <a:pt x="4203" y="1603"/>
                  <a:pt x="4170" y="1503"/>
                </a:cubicBezTo>
                <a:cubicBezTo>
                  <a:pt x="4136" y="1436"/>
                  <a:pt x="4103" y="1370"/>
                  <a:pt x="4036" y="1303"/>
                </a:cubicBezTo>
                <a:cubicBezTo>
                  <a:pt x="3970" y="1236"/>
                  <a:pt x="3970" y="1170"/>
                  <a:pt x="4036" y="1103"/>
                </a:cubicBezTo>
                <a:cubicBezTo>
                  <a:pt x="4070" y="1069"/>
                  <a:pt x="4103" y="1036"/>
                  <a:pt x="4103" y="1003"/>
                </a:cubicBezTo>
                <a:cubicBezTo>
                  <a:pt x="4203" y="836"/>
                  <a:pt x="4237" y="636"/>
                  <a:pt x="4203" y="436"/>
                </a:cubicBezTo>
                <a:cubicBezTo>
                  <a:pt x="4103" y="436"/>
                  <a:pt x="4036" y="502"/>
                  <a:pt x="3970" y="569"/>
                </a:cubicBezTo>
                <a:lnTo>
                  <a:pt x="3903" y="602"/>
                </a:lnTo>
                <a:cubicBezTo>
                  <a:pt x="3870" y="669"/>
                  <a:pt x="3803" y="736"/>
                  <a:pt x="3736" y="769"/>
                </a:cubicBezTo>
                <a:cubicBezTo>
                  <a:pt x="3611" y="844"/>
                  <a:pt x="3448" y="882"/>
                  <a:pt x="3305" y="882"/>
                </a:cubicBezTo>
                <a:cubicBezTo>
                  <a:pt x="3257" y="882"/>
                  <a:pt x="3211" y="878"/>
                  <a:pt x="3169" y="869"/>
                </a:cubicBezTo>
                <a:cubicBezTo>
                  <a:pt x="3069" y="869"/>
                  <a:pt x="2969" y="803"/>
                  <a:pt x="2869" y="769"/>
                </a:cubicBezTo>
                <a:cubicBezTo>
                  <a:pt x="2902" y="736"/>
                  <a:pt x="2902" y="669"/>
                  <a:pt x="2869" y="636"/>
                </a:cubicBezTo>
                <a:cubicBezTo>
                  <a:pt x="2836" y="569"/>
                  <a:pt x="2769" y="536"/>
                  <a:pt x="2702" y="502"/>
                </a:cubicBezTo>
                <a:cubicBezTo>
                  <a:pt x="2669" y="469"/>
                  <a:pt x="2535" y="402"/>
                  <a:pt x="2435" y="336"/>
                </a:cubicBezTo>
                <a:cubicBezTo>
                  <a:pt x="2268" y="236"/>
                  <a:pt x="2068" y="202"/>
                  <a:pt x="1868" y="102"/>
                </a:cubicBezTo>
                <a:cubicBezTo>
                  <a:pt x="1804" y="37"/>
                  <a:pt x="1711" y="1"/>
                  <a:pt x="1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flipH="1">
            <a:off x="4082155" y="3559411"/>
            <a:ext cx="162779" cy="104041"/>
          </a:xfrm>
          <a:custGeom>
            <a:avLst/>
            <a:gdLst/>
            <a:ahLst/>
            <a:cxnLst/>
            <a:rect l="l" t="t" r="r" b="b"/>
            <a:pathLst>
              <a:path w="4204" h="2687" extrusionOk="0">
                <a:moveTo>
                  <a:pt x="1623" y="0"/>
                </a:moveTo>
                <a:cubicBezTo>
                  <a:pt x="1570" y="0"/>
                  <a:pt x="1517" y="8"/>
                  <a:pt x="1468" y="20"/>
                </a:cubicBezTo>
                <a:cubicBezTo>
                  <a:pt x="1401" y="87"/>
                  <a:pt x="1335" y="154"/>
                  <a:pt x="1268" y="220"/>
                </a:cubicBezTo>
                <a:cubicBezTo>
                  <a:pt x="1235" y="254"/>
                  <a:pt x="1235" y="287"/>
                  <a:pt x="1201" y="320"/>
                </a:cubicBezTo>
                <a:cubicBezTo>
                  <a:pt x="1101" y="354"/>
                  <a:pt x="1034" y="387"/>
                  <a:pt x="968" y="420"/>
                </a:cubicBezTo>
                <a:cubicBezTo>
                  <a:pt x="768" y="487"/>
                  <a:pt x="601" y="587"/>
                  <a:pt x="434" y="721"/>
                </a:cubicBezTo>
                <a:cubicBezTo>
                  <a:pt x="267" y="821"/>
                  <a:pt x="134" y="954"/>
                  <a:pt x="34" y="1121"/>
                </a:cubicBezTo>
                <a:cubicBezTo>
                  <a:pt x="0" y="1188"/>
                  <a:pt x="0" y="1254"/>
                  <a:pt x="0" y="1321"/>
                </a:cubicBezTo>
                <a:cubicBezTo>
                  <a:pt x="34" y="1421"/>
                  <a:pt x="67" y="1488"/>
                  <a:pt x="134" y="1555"/>
                </a:cubicBezTo>
                <a:cubicBezTo>
                  <a:pt x="234" y="1721"/>
                  <a:pt x="334" y="1855"/>
                  <a:pt x="501" y="1921"/>
                </a:cubicBezTo>
                <a:cubicBezTo>
                  <a:pt x="668" y="1988"/>
                  <a:pt x="801" y="2022"/>
                  <a:pt x="968" y="2055"/>
                </a:cubicBezTo>
                <a:cubicBezTo>
                  <a:pt x="1168" y="2088"/>
                  <a:pt x="1368" y="2088"/>
                  <a:pt x="1568" y="2088"/>
                </a:cubicBezTo>
                <a:cubicBezTo>
                  <a:pt x="1602" y="2122"/>
                  <a:pt x="1635" y="2188"/>
                  <a:pt x="1668" y="2222"/>
                </a:cubicBezTo>
                <a:cubicBezTo>
                  <a:pt x="1702" y="2322"/>
                  <a:pt x="1735" y="2422"/>
                  <a:pt x="1802" y="2489"/>
                </a:cubicBezTo>
                <a:cubicBezTo>
                  <a:pt x="1874" y="2561"/>
                  <a:pt x="1982" y="2686"/>
                  <a:pt x="2086" y="2686"/>
                </a:cubicBezTo>
                <a:cubicBezTo>
                  <a:pt x="2126" y="2686"/>
                  <a:pt x="2165" y="2668"/>
                  <a:pt x="2202" y="2622"/>
                </a:cubicBezTo>
                <a:cubicBezTo>
                  <a:pt x="2235" y="2555"/>
                  <a:pt x="2269" y="2489"/>
                  <a:pt x="2302" y="2422"/>
                </a:cubicBezTo>
                <a:cubicBezTo>
                  <a:pt x="2302" y="2355"/>
                  <a:pt x="2335" y="2288"/>
                  <a:pt x="2402" y="2255"/>
                </a:cubicBezTo>
                <a:cubicBezTo>
                  <a:pt x="2435" y="2255"/>
                  <a:pt x="2469" y="2222"/>
                  <a:pt x="2469" y="2188"/>
                </a:cubicBezTo>
                <a:cubicBezTo>
                  <a:pt x="2502" y="2155"/>
                  <a:pt x="2435" y="2122"/>
                  <a:pt x="2402" y="2088"/>
                </a:cubicBezTo>
                <a:cubicBezTo>
                  <a:pt x="2335" y="2055"/>
                  <a:pt x="2302" y="2055"/>
                  <a:pt x="2235" y="2022"/>
                </a:cubicBezTo>
                <a:cubicBezTo>
                  <a:pt x="2302" y="2022"/>
                  <a:pt x="2369" y="1988"/>
                  <a:pt x="2435" y="1988"/>
                </a:cubicBezTo>
                <a:cubicBezTo>
                  <a:pt x="2536" y="1955"/>
                  <a:pt x="2602" y="1888"/>
                  <a:pt x="2702" y="1855"/>
                </a:cubicBezTo>
                <a:cubicBezTo>
                  <a:pt x="2869" y="1721"/>
                  <a:pt x="3069" y="1621"/>
                  <a:pt x="3269" y="1588"/>
                </a:cubicBezTo>
                <a:cubicBezTo>
                  <a:pt x="3325" y="1569"/>
                  <a:pt x="3381" y="1561"/>
                  <a:pt x="3436" y="1561"/>
                </a:cubicBezTo>
                <a:cubicBezTo>
                  <a:pt x="3579" y="1561"/>
                  <a:pt x="3716" y="1616"/>
                  <a:pt x="3836" y="1688"/>
                </a:cubicBezTo>
                <a:cubicBezTo>
                  <a:pt x="3903" y="1721"/>
                  <a:pt x="3970" y="1788"/>
                  <a:pt x="4037" y="1855"/>
                </a:cubicBezTo>
                <a:cubicBezTo>
                  <a:pt x="4070" y="1888"/>
                  <a:pt x="4103" y="1955"/>
                  <a:pt x="4170" y="1955"/>
                </a:cubicBezTo>
                <a:cubicBezTo>
                  <a:pt x="4203" y="1921"/>
                  <a:pt x="4203" y="1821"/>
                  <a:pt x="4203" y="1788"/>
                </a:cubicBezTo>
                <a:cubicBezTo>
                  <a:pt x="4203" y="1688"/>
                  <a:pt x="4170" y="1588"/>
                  <a:pt x="4137" y="1488"/>
                </a:cubicBezTo>
                <a:cubicBezTo>
                  <a:pt x="4103" y="1388"/>
                  <a:pt x="4037" y="1321"/>
                  <a:pt x="4003" y="1288"/>
                </a:cubicBezTo>
                <a:cubicBezTo>
                  <a:pt x="3937" y="1188"/>
                  <a:pt x="3937" y="1154"/>
                  <a:pt x="4003" y="1088"/>
                </a:cubicBezTo>
                <a:cubicBezTo>
                  <a:pt x="4170" y="921"/>
                  <a:pt x="4203" y="654"/>
                  <a:pt x="4170" y="420"/>
                </a:cubicBezTo>
                <a:cubicBezTo>
                  <a:pt x="4070" y="420"/>
                  <a:pt x="3970" y="454"/>
                  <a:pt x="3937" y="520"/>
                </a:cubicBezTo>
                <a:lnTo>
                  <a:pt x="3870" y="587"/>
                </a:lnTo>
                <a:cubicBezTo>
                  <a:pt x="3803" y="621"/>
                  <a:pt x="3770" y="687"/>
                  <a:pt x="3703" y="721"/>
                </a:cubicBezTo>
                <a:cubicBezTo>
                  <a:pt x="3550" y="823"/>
                  <a:pt x="3397" y="866"/>
                  <a:pt x="3244" y="866"/>
                </a:cubicBezTo>
                <a:cubicBezTo>
                  <a:pt x="3197" y="866"/>
                  <a:pt x="3150" y="862"/>
                  <a:pt x="3103" y="854"/>
                </a:cubicBezTo>
                <a:cubicBezTo>
                  <a:pt x="3003" y="821"/>
                  <a:pt x="2902" y="787"/>
                  <a:pt x="2836" y="721"/>
                </a:cubicBezTo>
                <a:cubicBezTo>
                  <a:pt x="2869" y="721"/>
                  <a:pt x="2869" y="654"/>
                  <a:pt x="2869" y="621"/>
                </a:cubicBezTo>
                <a:cubicBezTo>
                  <a:pt x="2836" y="554"/>
                  <a:pt x="2769" y="520"/>
                  <a:pt x="2702" y="487"/>
                </a:cubicBezTo>
                <a:cubicBezTo>
                  <a:pt x="2669" y="487"/>
                  <a:pt x="2536" y="387"/>
                  <a:pt x="2435" y="354"/>
                </a:cubicBezTo>
                <a:cubicBezTo>
                  <a:pt x="2269" y="220"/>
                  <a:pt x="2069" y="187"/>
                  <a:pt x="1868" y="87"/>
                </a:cubicBezTo>
                <a:cubicBezTo>
                  <a:pt x="1805" y="23"/>
                  <a:pt x="1715" y="0"/>
                  <a:pt x="1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flipH="1">
            <a:off x="3398114" y="446494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4659298" y="419733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flipH="1">
            <a:off x="5725842" y="3663454"/>
            <a:ext cx="165334" cy="100362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6397085" y="4466056"/>
            <a:ext cx="165373" cy="102105"/>
          </a:xfrm>
          <a:custGeom>
            <a:avLst/>
            <a:gdLst/>
            <a:ahLst/>
            <a:cxnLst/>
            <a:rect l="l" t="t" r="r" b="b"/>
            <a:pathLst>
              <a:path w="4271" h="2637" extrusionOk="0">
                <a:moveTo>
                  <a:pt x="1565" y="0"/>
                </a:moveTo>
                <a:cubicBezTo>
                  <a:pt x="1508" y="0"/>
                  <a:pt x="1452" y="11"/>
                  <a:pt x="1401" y="37"/>
                </a:cubicBezTo>
                <a:cubicBezTo>
                  <a:pt x="1335" y="103"/>
                  <a:pt x="1268" y="170"/>
                  <a:pt x="1235" y="237"/>
                </a:cubicBezTo>
                <a:cubicBezTo>
                  <a:pt x="1201" y="270"/>
                  <a:pt x="1168" y="304"/>
                  <a:pt x="1168" y="370"/>
                </a:cubicBezTo>
                <a:cubicBezTo>
                  <a:pt x="1068" y="370"/>
                  <a:pt x="1001" y="404"/>
                  <a:pt x="901" y="437"/>
                </a:cubicBezTo>
                <a:cubicBezTo>
                  <a:pt x="734" y="537"/>
                  <a:pt x="567" y="637"/>
                  <a:pt x="401" y="804"/>
                </a:cubicBezTo>
                <a:cubicBezTo>
                  <a:pt x="267" y="904"/>
                  <a:pt x="134" y="1037"/>
                  <a:pt x="67" y="1204"/>
                </a:cubicBezTo>
                <a:cubicBezTo>
                  <a:pt x="34" y="1271"/>
                  <a:pt x="0" y="1338"/>
                  <a:pt x="34" y="1404"/>
                </a:cubicBezTo>
                <a:cubicBezTo>
                  <a:pt x="67" y="1471"/>
                  <a:pt x="100" y="1571"/>
                  <a:pt x="167" y="1638"/>
                </a:cubicBezTo>
                <a:cubicBezTo>
                  <a:pt x="267" y="1771"/>
                  <a:pt x="401" y="1905"/>
                  <a:pt x="567" y="1971"/>
                </a:cubicBezTo>
                <a:cubicBezTo>
                  <a:pt x="734" y="2038"/>
                  <a:pt x="901" y="2072"/>
                  <a:pt x="1068" y="2072"/>
                </a:cubicBezTo>
                <a:lnTo>
                  <a:pt x="1668" y="2072"/>
                </a:lnTo>
                <a:lnTo>
                  <a:pt x="1735" y="2205"/>
                </a:lnTo>
                <a:cubicBezTo>
                  <a:pt x="1768" y="2305"/>
                  <a:pt x="1835" y="2372"/>
                  <a:pt x="1902" y="2472"/>
                </a:cubicBezTo>
                <a:cubicBezTo>
                  <a:pt x="1974" y="2520"/>
                  <a:pt x="2097" y="2637"/>
                  <a:pt x="2198" y="2637"/>
                </a:cubicBezTo>
                <a:cubicBezTo>
                  <a:pt x="2238" y="2637"/>
                  <a:pt x="2274" y="2619"/>
                  <a:pt x="2302" y="2572"/>
                </a:cubicBezTo>
                <a:cubicBezTo>
                  <a:pt x="2335" y="2505"/>
                  <a:pt x="2369" y="2438"/>
                  <a:pt x="2369" y="2338"/>
                </a:cubicBezTo>
                <a:cubicBezTo>
                  <a:pt x="2402" y="2272"/>
                  <a:pt x="2435" y="2238"/>
                  <a:pt x="2469" y="2205"/>
                </a:cubicBezTo>
                <a:cubicBezTo>
                  <a:pt x="2502" y="2205"/>
                  <a:pt x="2536" y="2138"/>
                  <a:pt x="2569" y="2105"/>
                </a:cubicBezTo>
                <a:cubicBezTo>
                  <a:pt x="2569" y="2072"/>
                  <a:pt x="2502" y="2038"/>
                  <a:pt x="2469" y="2005"/>
                </a:cubicBezTo>
                <a:cubicBezTo>
                  <a:pt x="2402" y="2005"/>
                  <a:pt x="2369" y="1971"/>
                  <a:pt x="2302" y="1971"/>
                </a:cubicBezTo>
                <a:cubicBezTo>
                  <a:pt x="2369" y="1938"/>
                  <a:pt x="2435" y="1938"/>
                  <a:pt x="2502" y="1905"/>
                </a:cubicBezTo>
                <a:cubicBezTo>
                  <a:pt x="2602" y="1871"/>
                  <a:pt x="2669" y="1805"/>
                  <a:pt x="2769" y="1771"/>
                </a:cubicBezTo>
                <a:cubicBezTo>
                  <a:pt x="2902" y="1638"/>
                  <a:pt x="3103" y="1538"/>
                  <a:pt x="3303" y="1471"/>
                </a:cubicBezTo>
                <a:cubicBezTo>
                  <a:pt x="3374" y="1447"/>
                  <a:pt x="3445" y="1436"/>
                  <a:pt x="3514" y="1436"/>
                </a:cubicBezTo>
                <a:cubicBezTo>
                  <a:pt x="3641" y="1436"/>
                  <a:pt x="3762" y="1473"/>
                  <a:pt x="3870" y="1538"/>
                </a:cubicBezTo>
                <a:cubicBezTo>
                  <a:pt x="3970" y="1571"/>
                  <a:pt x="4037" y="1638"/>
                  <a:pt x="4103" y="1705"/>
                </a:cubicBezTo>
                <a:cubicBezTo>
                  <a:pt x="4130" y="1732"/>
                  <a:pt x="4157" y="1780"/>
                  <a:pt x="4202" y="1780"/>
                </a:cubicBezTo>
                <a:cubicBezTo>
                  <a:pt x="4213" y="1780"/>
                  <a:pt x="4224" y="1778"/>
                  <a:pt x="4237" y="1771"/>
                </a:cubicBezTo>
                <a:cubicBezTo>
                  <a:pt x="4270" y="1771"/>
                  <a:pt x="4270" y="1638"/>
                  <a:pt x="4270" y="1605"/>
                </a:cubicBezTo>
                <a:cubicBezTo>
                  <a:pt x="4237" y="1504"/>
                  <a:pt x="4170" y="1404"/>
                  <a:pt x="4137" y="1338"/>
                </a:cubicBezTo>
                <a:cubicBezTo>
                  <a:pt x="4103" y="1238"/>
                  <a:pt x="4037" y="1171"/>
                  <a:pt x="4003" y="1138"/>
                </a:cubicBezTo>
                <a:cubicBezTo>
                  <a:pt x="3937" y="1071"/>
                  <a:pt x="3937" y="1004"/>
                  <a:pt x="4003" y="937"/>
                </a:cubicBezTo>
                <a:lnTo>
                  <a:pt x="4070" y="837"/>
                </a:lnTo>
                <a:cubicBezTo>
                  <a:pt x="4137" y="637"/>
                  <a:pt x="4137" y="470"/>
                  <a:pt x="4103" y="270"/>
                </a:cubicBezTo>
                <a:cubicBezTo>
                  <a:pt x="4037" y="270"/>
                  <a:pt x="3937" y="337"/>
                  <a:pt x="3903" y="404"/>
                </a:cubicBezTo>
                <a:lnTo>
                  <a:pt x="3836" y="437"/>
                </a:lnTo>
                <a:cubicBezTo>
                  <a:pt x="3770" y="504"/>
                  <a:pt x="3736" y="570"/>
                  <a:pt x="3670" y="604"/>
                </a:cubicBezTo>
                <a:cubicBezTo>
                  <a:pt x="3503" y="737"/>
                  <a:pt x="3303" y="771"/>
                  <a:pt x="3103" y="771"/>
                </a:cubicBezTo>
                <a:cubicBezTo>
                  <a:pt x="3003" y="737"/>
                  <a:pt x="2902" y="704"/>
                  <a:pt x="2802" y="671"/>
                </a:cubicBezTo>
                <a:cubicBezTo>
                  <a:pt x="2836" y="637"/>
                  <a:pt x="2869" y="604"/>
                  <a:pt x="2836" y="570"/>
                </a:cubicBezTo>
                <a:cubicBezTo>
                  <a:pt x="2802" y="504"/>
                  <a:pt x="2736" y="470"/>
                  <a:pt x="2669" y="437"/>
                </a:cubicBezTo>
                <a:lnTo>
                  <a:pt x="2402" y="304"/>
                </a:lnTo>
                <a:cubicBezTo>
                  <a:pt x="2202" y="204"/>
                  <a:pt x="2002" y="170"/>
                  <a:pt x="1835" y="70"/>
                </a:cubicBezTo>
                <a:cubicBezTo>
                  <a:pt x="1753" y="29"/>
                  <a:pt x="1657" y="0"/>
                  <a:pt x="15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flipH="1">
            <a:off x="210405" y="1624211"/>
            <a:ext cx="162779" cy="104041"/>
          </a:xfrm>
          <a:custGeom>
            <a:avLst/>
            <a:gdLst/>
            <a:ahLst/>
            <a:cxnLst/>
            <a:rect l="l" t="t" r="r" b="b"/>
            <a:pathLst>
              <a:path w="4204" h="2687" extrusionOk="0">
                <a:moveTo>
                  <a:pt x="1623" y="0"/>
                </a:moveTo>
                <a:cubicBezTo>
                  <a:pt x="1570" y="0"/>
                  <a:pt x="1517" y="8"/>
                  <a:pt x="1468" y="20"/>
                </a:cubicBezTo>
                <a:cubicBezTo>
                  <a:pt x="1401" y="87"/>
                  <a:pt x="1335" y="154"/>
                  <a:pt x="1268" y="220"/>
                </a:cubicBezTo>
                <a:cubicBezTo>
                  <a:pt x="1235" y="254"/>
                  <a:pt x="1235" y="287"/>
                  <a:pt x="1201" y="320"/>
                </a:cubicBezTo>
                <a:cubicBezTo>
                  <a:pt x="1101" y="354"/>
                  <a:pt x="1034" y="387"/>
                  <a:pt x="968" y="420"/>
                </a:cubicBezTo>
                <a:cubicBezTo>
                  <a:pt x="768" y="487"/>
                  <a:pt x="601" y="587"/>
                  <a:pt x="434" y="721"/>
                </a:cubicBezTo>
                <a:cubicBezTo>
                  <a:pt x="267" y="821"/>
                  <a:pt x="134" y="954"/>
                  <a:pt x="34" y="1121"/>
                </a:cubicBezTo>
                <a:cubicBezTo>
                  <a:pt x="0" y="1188"/>
                  <a:pt x="0" y="1254"/>
                  <a:pt x="0" y="1321"/>
                </a:cubicBezTo>
                <a:cubicBezTo>
                  <a:pt x="34" y="1421"/>
                  <a:pt x="67" y="1488"/>
                  <a:pt x="134" y="1555"/>
                </a:cubicBezTo>
                <a:cubicBezTo>
                  <a:pt x="234" y="1721"/>
                  <a:pt x="334" y="1855"/>
                  <a:pt x="501" y="1921"/>
                </a:cubicBezTo>
                <a:cubicBezTo>
                  <a:pt x="668" y="1988"/>
                  <a:pt x="801" y="2022"/>
                  <a:pt x="968" y="2055"/>
                </a:cubicBezTo>
                <a:cubicBezTo>
                  <a:pt x="1168" y="2088"/>
                  <a:pt x="1368" y="2088"/>
                  <a:pt x="1568" y="2088"/>
                </a:cubicBezTo>
                <a:cubicBezTo>
                  <a:pt x="1602" y="2122"/>
                  <a:pt x="1635" y="2188"/>
                  <a:pt x="1668" y="2222"/>
                </a:cubicBezTo>
                <a:cubicBezTo>
                  <a:pt x="1702" y="2322"/>
                  <a:pt x="1735" y="2422"/>
                  <a:pt x="1802" y="2489"/>
                </a:cubicBezTo>
                <a:cubicBezTo>
                  <a:pt x="1874" y="2561"/>
                  <a:pt x="1982" y="2686"/>
                  <a:pt x="2086" y="2686"/>
                </a:cubicBezTo>
                <a:cubicBezTo>
                  <a:pt x="2126" y="2686"/>
                  <a:pt x="2165" y="2668"/>
                  <a:pt x="2202" y="2622"/>
                </a:cubicBezTo>
                <a:cubicBezTo>
                  <a:pt x="2235" y="2555"/>
                  <a:pt x="2269" y="2489"/>
                  <a:pt x="2302" y="2422"/>
                </a:cubicBezTo>
                <a:cubicBezTo>
                  <a:pt x="2302" y="2355"/>
                  <a:pt x="2335" y="2288"/>
                  <a:pt x="2402" y="2255"/>
                </a:cubicBezTo>
                <a:cubicBezTo>
                  <a:pt x="2435" y="2255"/>
                  <a:pt x="2469" y="2222"/>
                  <a:pt x="2469" y="2188"/>
                </a:cubicBezTo>
                <a:cubicBezTo>
                  <a:pt x="2502" y="2155"/>
                  <a:pt x="2435" y="2122"/>
                  <a:pt x="2402" y="2088"/>
                </a:cubicBezTo>
                <a:cubicBezTo>
                  <a:pt x="2335" y="2055"/>
                  <a:pt x="2302" y="2055"/>
                  <a:pt x="2235" y="2022"/>
                </a:cubicBezTo>
                <a:cubicBezTo>
                  <a:pt x="2302" y="2022"/>
                  <a:pt x="2369" y="1988"/>
                  <a:pt x="2435" y="1988"/>
                </a:cubicBezTo>
                <a:cubicBezTo>
                  <a:pt x="2536" y="1955"/>
                  <a:pt x="2602" y="1888"/>
                  <a:pt x="2702" y="1855"/>
                </a:cubicBezTo>
                <a:cubicBezTo>
                  <a:pt x="2869" y="1721"/>
                  <a:pt x="3069" y="1621"/>
                  <a:pt x="3269" y="1588"/>
                </a:cubicBezTo>
                <a:cubicBezTo>
                  <a:pt x="3325" y="1569"/>
                  <a:pt x="3381" y="1561"/>
                  <a:pt x="3436" y="1561"/>
                </a:cubicBezTo>
                <a:cubicBezTo>
                  <a:pt x="3579" y="1561"/>
                  <a:pt x="3716" y="1616"/>
                  <a:pt x="3836" y="1688"/>
                </a:cubicBezTo>
                <a:cubicBezTo>
                  <a:pt x="3903" y="1721"/>
                  <a:pt x="3970" y="1788"/>
                  <a:pt x="4037" y="1855"/>
                </a:cubicBezTo>
                <a:cubicBezTo>
                  <a:pt x="4070" y="1888"/>
                  <a:pt x="4103" y="1955"/>
                  <a:pt x="4170" y="1955"/>
                </a:cubicBezTo>
                <a:cubicBezTo>
                  <a:pt x="4203" y="1921"/>
                  <a:pt x="4203" y="1821"/>
                  <a:pt x="4203" y="1788"/>
                </a:cubicBezTo>
                <a:cubicBezTo>
                  <a:pt x="4203" y="1688"/>
                  <a:pt x="4170" y="1588"/>
                  <a:pt x="4137" y="1488"/>
                </a:cubicBezTo>
                <a:cubicBezTo>
                  <a:pt x="4103" y="1388"/>
                  <a:pt x="4037" y="1321"/>
                  <a:pt x="4003" y="1288"/>
                </a:cubicBezTo>
                <a:cubicBezTo>
                  <a:pt x="3937" y="1188"/>
                  <a:pt x="3937" y="1154"/>
                  <a:pt x="4003" y="1088"/>
                </a:cubicBezTo>
                <a:cubicBezTo>
                  <a:pt x="4170" y="921"/>
                  <a:pt x="4203" y="654"/>
                  <a:pt x="4170" y="420"/>
                </a:cubicBezTo>
                <a:cubicBezTo>
                  <a:pt x="4070" y="420"/>
                  <a:pt x="3970" y="454"/>
                  <a:pt x="3937" y="520"/>
                </a:cubicBezTo>
                <a:lnTo>
                  <a:pt x="3870" y="587"/>
                </a:lnTo>
                <a:cubicBezTo>
                  <a:pt x="3803" y="621"/>
                  <a:pt x="3770" y="687"/>
                  <a:pt x="3703" y="721"/>
                </a:cubicBezTo>
                <a:cubicBezTo>
                  <a:pt x="3550" y="823"/>
                  <a:pt x="3397" y="866"/>
                  <a:pt x="3244" y="866"/>
                </a:cubicBezTo>
                <a:cubicBezTo>
                  <a:pt x="3197" y="866"/>
                  <a:pt x="3150" y="862"/>
                  <a:pt x="3103" y="854"/>
                </a:cubicBezTo>
                <a:cubicBezTo>
                  <a:pt x="3003" y="821"/>
                  <a:pt x="2902" y="787"/>
                  <a:pt x="2836" y="721"/>
                </a:cubicBezTo>
                <a:cubicBezTo>
                  <a:pt x="2869" y="721"/>
                  <a:pt x="2869" y="654"/>
                  <a:pt x="2869" y="621"/>
                </a:cubicBezTo>
                <a:cubicBezTo>
                  <a:pt x="2836" y="554"/>
                  <a:pt x="2769" y="520"/>
                  <a:pt x="2702" y="487"/>
                </a:cubicBezTo>
                <a:cubicBezTo>
                  <a:pt x="2669" y="487"/>
                  <a:pt x="2536" y="387"/>
                  <a:pt x="2435" y="354"/>
                </a:cubicBezTo>
                <a:cubicBezTo>
                  <a:pt x="2269" y="220"/>
                  <a:pt x="2069" y="187"/>
                  <a:pt x="1868" y="87"/>
                </a:cubicBezTo>
                <a:cubicBezTo>
                  <a:pt x="1805" y="23"/>
                  <a:pt x="1715" y="0"/>
                  <a:pt x="16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839106">
            <a:off x="981940" y="2521568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839106">
            <a:off x="8846190" y="1151405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839106" flipH="1">
            <a:off x="8427290" y="1831255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642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7546301" y="141467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7007137" y="2673589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1671785" y="1858824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3537374" y="2508750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 flipH="1">
            <a:off x="272951" y="2547625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/>
          <p:nvPr/>
        </p:nvSpPr>
        <p:spPr>
          <a:xfrm flipH="1">
            <a:off x="5329911" y="17709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rain-test-split-scikit-learn-python-ea676d5e3d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>
            <a:spLocks noGrp="1"/>
          </p:cNvSpPr>
          <p:nvPr>
            <p:ph type="ctrTitle"/>
          </p:nvPr>
        </p:nvSpPr>
        <p:spPr>
          <a:xfrm>
            <a:off x="-1313375" y="460350"/>
            <a:ext cx="87174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Data science Project  —</a:t>
            </a:r>
            <a:endParaRPr/>
          </a:p>
        </p:txBody>
      </p:sp>
      <p:sp>
        <p:nvSpPr>
          <p:cNvPr id="569" name="Google Shape;569;p38"/>
          <p:cNvSpPr txBox="1">
            <a:spLocks noGrp="1"/>
          </p:cNvSpPr>
          <p:nvPr>
            <p:ph type="subTitle" idx="1"/>
          </p:nvPr>
        </p:nvSpPr>
        <p:spPr>
          <a:xfrm>
            <a:off x="956875" y="3041300"/>
            <a:ext cx="41769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 Titanic ( Kaggle)</a:t>
            </a:r>
            <a:endParaRPr/>
          </a:p>
        </p:txBody>
      </p:sp>
      <p:sp>
        <p:nvSpPr>
          <p:cNvPr id="570" name="Google Shape;570;p38"/>
          <p:cNvSpPr txBox="1">
            <a:spLocks noGrp="1"/>
          </p:cNvSpPr>
          <p:nvPr>
            <p:ph type="ctrTitle" idx="2"/>
          </p:nvPr>
        </p:nvSpPr>
        <p:spPr>
          <a:xfrm>
            <a:off x="59125" y="962606"/>
            <a:ext cx="5972400" cy="20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Logistic Regression With Pytho</a:t>
            </a:r>
            <a:r>
              <a:rPr lang="en" sz="5000">
                <a:solidFill>
                  <a:srgbClr val="073763"/>
                </a:solidFill>
              </a:rPr>
              <a:t>n</a:t>
            </a:r>
            <a:endParaRPr sz="5000">
              <a:solidFill>
                <a:srgbClr val="073763"/>
              </a:solidFill>
            </a:endParaRPr>
          </a:p>
        </p:txBody>
      </p:sp>
      <p:grpSp>
        <p:nvGrpSpPr>
          <p:cNvPr id="571" name="Google Shape;571;p38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2" name="Google Shape;572;p38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38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76" name="Google Shape;576;p38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8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8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8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8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8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8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8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38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38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5" name="Google Shape;605;p38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06" name="Google Shape;606;p38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07" name="Google Shape;607;p38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38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38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0" name="Google Shape;610;p38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38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38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3" name="Google Shape;613;p38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4" name="Google Shape;614;p38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5" name="Google Shape;615;p38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8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" name="Google Shape;617;p38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18" name="Google Shape;618;p38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19" name="Google Shape;619;p38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0" name="Google Shape;620;p38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38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38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623;p38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38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38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38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38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38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38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38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38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38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38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38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38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38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38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8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8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8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8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8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8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8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8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38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47" name="Google Shape;647;p38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48" name="Google Shape;648;p38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8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1" name="Google Shape;651;p38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38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4" name="Google Shape;654;p38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656;p38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57" name="Google Shape;657;p38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9" name="Google Shape;659;p38"/>
          <p:cNvSpPr txBox="1"/>
          <p:nvPr/>
        </p:nvSpPr>
        <p:spPr>
          <a:xfrm>
            <a:off x="6850187" y="4600442"/>
            <a:ext cx="2112300" cy="430857"/>
          </a:xfrm>
          <a:prstGeom prst="rect">
            <a:avLst/>
          </a:prstGeom>
          <a:solidFill>
            <a:srgbClr val="6B919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Swayam Mehta</a:t>
            </a:r>
            <a:endParaRPr sz="1600" dirty="0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2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Explore data - Virtualization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5" y="1280025"/>
            <a:ext cx="4208051" cy="2771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0" name="Google Shape;7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750" y="1280025"/>
            <a:ext cx="4002000" cy="2771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1" name="Google Shape;731;p47"/>
          <p:cNvSpPr txBox="1"/>
          <p:nvPr/>
        </p:nvSpPr>
        <p:spPr>
          <a:xfrm>
            <a:off x="479900" y="4164625"/>
            <a:ext cx="39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oppins"/>
                <a:ea typeface="Poppins"/>
                <a:cs typeface="Poppins"/>
                <a:sym typeface="Poppins"/>
              </a:rPr>
              <a:t>Heatmap - correlation matrix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47"/>
          <p:cNvSpPr txBox="1"/>
          <p:nvPr/>
        </p:nvSpPr>
        <p:spPr>
          <a:xfrm>
            <a:off x="5146800" y="4164625"/>
            <a:ext cx="36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oppins"/>
                <a:ea typeface="Poppins"/>
                <a:cs typeface="Poppins"/>
                <a:sym typeface="Poppins"/>
              </a:rPr>
              <a:t>Bar chart of survived by Pclass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8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DATA CLEANING</a:t>
            </a:r>
            <a:endParaRPr sz="3600"/>
          </a:p>
        </p:txBody>
      </p:sp>
      <p:sp>
        <p:nvSpPr>
          <p:cNvPr id="738" name="Google Shape;738;p48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9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6735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Check the missing data </a:t>
            </a:r>
            <a:endParaRPr/>
          </a:p>
        </p:txBody>
      </p:sp>
      <p:sp>
        <p:nvSpPr>
          <p:cNvPr id="744" name="Google Shape;744;p49"/>
          <p:cNvSpPr txBox="1">
            <a:spLocks noGrp="1"/>
          </p:cNvSpPr>
          <p:nvPr>
            <p:ph type="title"/>
          </p:nvPr>
        </p:nvSpPr>
        <p:spPr>
          <a:xfrm>
            <a:off x="713225" y="1241075"/>
            <a:ext cx="38793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Code: </a:t>
            </a:r>
            <a:endParaRPr sz="1400" b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isnull()</a:t>
            </a:r>
            <a:r>
              <a:rPr lang="en" sz="1400" b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check if the data is null </a:t>
            </a:r>
            <a:endParaRPr sz="1400" b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sum()</a:t>
            </a:r>
            <a:r>
              <a:rPr lang="en" sz="1400" b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count the total null data</a:t>
            </a:r>
            <a:endParaRPr sz="1400" b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see that the number of missing values</a:t>
            </a:r>
            <a:endParaRPr sz="1400" b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age - 177,</a:t>
            </a:r>
            <a:endParaRPr sz="1400" b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Cabin - 687 and</a:t>
            </a:r>
            <a:endParaRPr sz="1400" b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Embarked - 2</a:t>
            </a:r>
            <a:endParaRPr sz="1400" b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5" name="Google Shape;7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00" y="1049800"/>
            <a:ext cx="3115425" cy="3572950"/>
          </a:xfrm>
          <a:prstGeom prst="rect">
            <a:avLst/>
          </a:prstGeom>
          <a:noFill/>
          <a:ln w="38100" cap="flat" cmpd="sng">
            <a:solidFill>
              <a:srgbClr val="43A04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0"/>
          <p:cNvSpPr txBox="1">
            <a:spLocks noGrp="1"/>
          </p:cNvSpPr>
          <p:nvPr>
            <p:ph type="title" idx="2"/>
          </p:nvPr>
        </p:nvSpPr>
        <p:spPr>
          <a:xfrm>
            <a:off x="222325" y="555400"/>
            <a:ext cx="8718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Missing Data Visualization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1" name="Google Shape;751;p50"/>
          <p:cNvSpPr txBox="1"/>
          <p:nvPr/>
        </p:nvSpPr>
        <p:spPr>
          <a:xfrm>
            <a:off x="222325" y="1946200"/>
            <a:ext cx="3692100" cy="1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Creating a simple heat map to see where the missing data is present in the data set.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plt.figure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 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sns.heatmap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df_train.isnull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cbar=</a:t>
            </a:r>
            <a:r>
              <a:rPr lang="en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cmap=</a:t>
            </a:r>
            <a:r>
              <a:rPr lang="en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'cividis'</a:t>
            </a:r>
            <a:r>
              <a:rPr lang="en" sz="11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2" name="Google Shape;7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025" y="1246500"/>
            <a:ext cx="5118076" cy="34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1"/>
          <p:cNvSpPr txBox="1">
            <a:spLocks noGrp="1"/>
          </p:cNvSpPr>
          <p:nvPr>
            <p:ph type="title" idx="4294967295"/>
          </p:nvPr>
        </p:nvSpPr>
        <p:spPr>
          <a:xfrm>
            <a:off x="713225" y="537600"/>
            <a:ext cx="66690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Filling the null values in AGE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1"/>
          <p:cNvSpPr txBox="1">
            <a:spLocks noGrp="1"/>
          </p:cNvSpPr>
          <p:nvPr>
            <p:ph type="body" idx="4294967295"/>
          </p:nvPr>
        </p:nvSpPr>
        <p:spPr>
          <a:xfrm>
            <a:off x="178050" y="1658275"/>
            <a:ext cx="89196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Approximately 20% of the Age data is missing. The fraction of Age missing is mostly </a:t>
            </a:r>
            <a:r>
              <a:rPr lang="en" sz="1400" b="1">
                <a:solidFill>
                  <a:schemeClr val="dk1"/>
                </a:solidFill>
              </a:rPr>
              <a:t>minimal enough to be replaced</a:t>
            </a:r>
            <a:r>
              <a:rPr lang="en" sz="1400">
                <a:solidFill>
                  <a:schemeClr val="dk1"/>
                </a:solidFill>
              </a:rPr>
              <a:t> reasonably with some type of </a:t>
            </a:r>
            <a:r>
              <a:rPr lang="en" sz="1400" b="1">
                <a:solidFill>
                  <a:schemeClr val="dk1"/>
                </a:solidFill>
              </a:rPr>
              <a:t>approximation.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df_train['Age'] = 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df_train['Age'].groupby([df_train['Pclass']]).apply(lambda x:x.fillna(x.mean()))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2"/>
          <p:cNvSpPr txBox="1">
            <a:spLocks noGrp="1"/>
          </p:cNvSpPr>
          <p:nvPr>
            <p:ph type="title" idx="4294967295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Drop the Cabin column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52"/>
          <p:cNvSpPr txBox="1">
            <a:spLocks noGrp="1"/>
          </p:cNvSpPr>
          <p:nvPr>
            <p:ph type="body" idx="4294967295"/>
          </p:nvPr>
        </p:nvSpPr>
        <p:spPr>
          <a:xfrm>
            <a:off x="713225" y="1168075"/>
            <a:ext cx="4452300" cy="2607900"/>
          </a:xfrm>
          <a:prstGeom prst="rect">
            <a:avLst/>
          </a:prstGeom>
          <a:solidFill>
            <a:srgbClr val="6B919E">
              <a:alpha val="8202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Drop column </a:t>
            </a:r>
            <a:r>
              <a:rPr lang="en" sz="1400" b="1"/>
              <a:t>Cabin</a:t>
            </a:r>
            <a:r>
              <a:rPr lang="en" sz="1400"/>
              <a:t> from the dataframe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axis = 1 ( drop column)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Remove the missing value in</a:t>
            </a:r>
            <a:r>
              <a:rPr lang="en" sz="1400" b="1">
                <a:solidFill>
                  <a:schemeClr val="dk1"/>
                </a:solidFill>
              </a:rPr>
              <a:t> ‘Embarked’ </a:t>
            </a:r>
            <a:r>
              <a:rPr lang="en" sz="1400">
                <a:solidFill>
                  <a:schemeClr val="dk1"/>
                </a:solidFill>
              </a:rPr>
              <a:t>from the data frame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5" name="Google Shape;765;p52"/>
          <p:cNvPicPr preferRelativeResize="0"/>
          <p:nvPr/>
        </p:nvPicPr>
        <p:blipFill rotWithShape="1">
          <a:blip r:embed="rId3">
            <a:alphaModFix/>
          </a:blip>
          <a:srcRect b="72712"/>
          <a:stretch/>
        </p:blipFill>
        <p:spPr>
          <a:xfrm>
            <a:off x="5273750" y="966300"/>
            <a:ext cx="3590925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2"/>
          <p:cNvPicPr preferRelativeResize="0"/>
          <p:nvPr/>
        </p:nvPicPr>
        <p:blipFill rotWithShape="1">
          <a:blip r:embed="rId3">
            <a:alphaModFix/>
          </a:blip>
          <a:srcRect t="38983" b="37205"/>
          <a:stretch/>
        </p:blipFill>
        <p:spPr>
          <a:xfrm>
            <a:off x="5273750" y="1602675"/>
            <a:ext cx="3590925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975" y="2220400"/>
            <a:ext cx="2600500" cy="2707950"/>
          </a:xfrm>
          <a:prstGeom prst="rect">
            <a:avLst/>
          </a:prstGeom>
          <a:noFill/>
          <a:ln w="9525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>
            <a:off x="-111900" y="257175"/>
            <a:ext cx="3650400" cy="1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oppins"/>
                <a:ea typeface="Poppins"/>
                <a:cs typeface="Poppins"/>
                <a:sym typeface="Poppins"/>
              </a:rPr>
              <a:t>Output :</a:t>
            </a:r>
            <a:endParaRPr sz="3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53"/>
          <p:cNvSpPr/>
          <p:nvPr/>
        </p:nvSpPr>
        <p:spPr>
          <a:xfrm>
            <a:off x="1242566" y="1767958"/>
            <a:ext cx="234463" cy="398468"/>
          </a:xfrm>
          <a:custGeom>
            <a:avLst/>
            <a:gdLst/>
            <a:ahLst/>
            <a:cxnLst/>
            <a:rect l="l" t="t" r="r" b="b"/>
            <a:pathLst>
              <a:path w="3341" h="5678" extrusionOk="0">
                <a:moveTo>
                  <a:pt x="0" y="1"/>
                </a:moveTo>
                <a:lnTo>
                  <a:pt x="1732" y="1059"/>
                </a:lnTo>
                <a:lnTo>
                  <a:pt x="3340" y="5678"/>
                </a:lnTo>
                <a:lnTo>
                  <a:pt x="2296" y="963"/>
                </a:lnTo>
                <a:lnTo>
                  <a:pt x="0" y="1"/>
                </a:lnTo>
                <a:close/>
                <a:moveTo>
                  <a:pt x="3340" y="5678"/>
                </a:moveTo>
                <a:lnTo>
                  <a:pt x="3340" y="5678"/>
                </a:lnTo>
                <a:lnTo>
                  <a:pt x="3340" y="56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631879" y="1746764"/>
            <a:ext cx="426469" cy="1250282"/>
          </a:xfrm>
          <a:custGeom>
            <a:avLst/>
            <a:gdLst/>
            <a:ahLst/>
            <a:cxnLst/>
            <a:rect l="l" t="t" r="r" b="b"/>
            <a:pathLst>
              <a:path w="6077" h="17816" extrusionOk="0">
                <a:moveTo>
                  <a:pt x="6076" y="0"/>
                </a:moveTo>
                <a:lnTo>
                  <a:pt x="3038" y="1622"/>
                </a:lnTo>
                <a:lnTo>
                  <a:pt x="0" y="17816"/>
                </a:lnTo>
                <a:lnTo>
                  <a:pt x="3300" y="2035"/>
                </a:lnTo>
                <a:lnTo>
                  <a:pt x="60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53"/>
          <p:cNvGrpSpPr/>
          <p:nvPr/>
        </p:nvGrpSpPr>
        <p:grpSpPr>
          <a:xfrm>
            <a:off x="-273502" y="1470053"/>
            <a:ext cx="9417506" cy="3673458"/>
            <a:chOff x="-273502" y="1470053"/>
            <a:chExt cx="9417506" cy="3673458"/>
          </a:xfrm>
        </p:grpSpPr>
        <p:sp>
          <p:nvSpPr>
            <p:cNvPr id="776" name="Google Shape;776;p53"/>
            <p:cNvSpPr/>
            <p:nvPr/>
          </p:nvSpPr>
          <p:spPr>
            <a:xfrm>
              <a:off x="3548661" y="3764869"/>
              <a:ext cx="5025200" cy="33826"/>
            </a:xfrm>
            <a:custGeom>
              <a:avLst/>
              <a:gdLst/>
              <a:ahLst/>
              <a:cxnLst/>
              <a:rect l="l" t="t" r="r" b="b"/>
              <a:pathLst>
                <a:path w="71607" h="482" extrusionOk="0">
                  <a:moveTo>
                    <a:pt x="35796" y="1"/>
                  </a:moveTo>
                  <a:cubicBezTo>
                    <a:pt x="16029" y="1"/>
                    <a:pt x="0" y="248"/>
                    <a:pt x="0" y="248"/>
                  </a:cubicBezTo>
                  <a:cubicBezTo>
                    <a:pt x="0" y="248"/>
                    <a:pt x="16029" y="482"/>
                    <a:pt x="35796" y="482"/>
                  </a:cubicBezTo>
                  <a:cubicBezTo>
                    <a:pt x="55578" y="482"/>
                    <a:pt x="71606" y="248"/>
                    <a:pt x="71606" y="248"/>
                  </a:cubicBezTo>
                  <a:cubicBezTo>
                    <a:pt x="71606" y="248"/>
                    <a:pt x="55578" y="1"/>
                    <a:pt x="35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-273502" y="4438226"/>
              <a:ext cx="7488992" cy="98459"/>
            </a:xfrm>
            <a:custGeom>
              <a:avLst/>
              <a:gdLst/>
              <a:ahLst/>
              <a:cxnLst/>
              <a:rect l="l" t="t" r="r" b="b"/>
              <a:pathLst>
                <a:path w="106715" h="1403" extrusionOk="0">
                  <a:moveTo>
                    <a:pt x="53365" y="1"/>
                  </a:moveTo>
                  <a:cubicBezTo>
                    <a:pt x="23892" y="1"/>
                    <a:pt x="0" y="702"/>
                    <a:pt x="0" y="702"/>
                  </a:cubicBezTo>
                  <a:cubicBezTo>
                    <a:pt x="0" y="702"/>
                    <a:pt x="23892" y="1403"/>
                    <a:pt x="53365" y="1403"/>
                  </a:cubicBezTo>
                  <a:cubicBezTo>
                    <a:pt x="82837" y="1403"/>
                    <a:pt x="106715" y="702"/>
                    <a:pt x="106715" y="702"/>
                  </a:cubicBezTo>
                  <a:cubicBezTo>
                    <a:pt x="106715" y="702"/>
                    <a:pt x="82837" y="1"/>
                    <a:pt x="53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6466863" y="3650058"/>
              <a:ext cx="2506389" cy="34808"/>
            </a:xfrm>
            <a:custGeom>
              <a:avLst/>
              <a:gdLst/>
              <a:ahLst/>
              <a:cxnLst/>
              <a:rect l="l" t="t" r="r" b="b"/>
              <a:pathLst>
                <a:path w="35715" h="496" extrusionOk="0">
                  <a:moveTo>
                    <a:pt x="17857" y="1"/>
                  </a:moveTo>
                  <a:cubicBezTo>
                    <a:pt x="7987" y="1"/>
                    <a:pt x="1" y="248"/>
                    <a:pt x="1" y="248"/>
                  </a:cubicBezTo>
                  <a:cubicBezTo>
                    <a:pt x="1" y="248"/>
                    <a:pt x="7987" y="496"/>
                    <a:pt x="17857" y="496"/>
                  </a:cubicBezTo>
                  <a:cubicBezTo>
                    <a:pt x="27727" y="496"/>
                    <a:pt x="35714" y="248"/>
                    <a:pt x="35714" y="248"/>
                  </a:cubicBezTo>
                  <a:cubicBezTo>
                    <a:pt x="35714" y="248"/>
                    <a:pt x="27727" y="1"/>
                    <a:pt x="17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53"/>
            <p:cNvGrpSpPr/>
            <p:nvPr/>
          </p:nvGrpSpPr>
          <p:grpSpPr>
            <a:xfrm>
              <a:off x="0" y="1470053"/>
              <a:ext cx="3163305" cy="3372383"/>
              <a:chOff x="-2" y="1715886"/>
              <a:chExt cx="2932788" cy="3126630"/>
            </a:xfrm>
          </p:grpSpPr>
          <p:sp>
            <p:nvSpPr>
              <p:cNvPr id="780" name="Google Shape;780;p53"/>
              <p:cNvSpPr/>
              <p:nvPr/>
            </p:nvSpPr>
            <p:spPr>
              <a:xfrm>
                <a:off x="186180" y="3950139"/>
                <a:ext cx="2561338" cy="892377"/>
              </a:xfrm>
              <a:custGeom>
                <a:avLst/>
                <a:gdLst/>
                <a:ahLst/>
                <a:cxnLst/>
                <a:rect l="l" t="t" r="r" b="b"/>
                <a:pathLst>
                  <a:path w="36498" h="12716" extrusionOk="0">
                    <a:moveTo>
                      <a:pt x="20139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863" y="2639"/>
                    </a:lnTo>
                    <a:lnTo>
                      <a:pt x="3863" y="2639"/>
                    </a:lnTo>
                    <a:lnTo>
                      <a:pt x="5650" y="3863"/>
                    </a:lnTo>
                    <a:lnTo>
                      <a:pt x="9389" y="11630"/>
                    </a:lnTo>
                    <a:lnTo>
                      <a:pt x="13252" y="12427"/>
                    </a:lnTo>
                    <a:lnTo>
                      <a:pt x="15837" y="12014"/>
                    </a:lnTo>
                    <a:lnTo>
                      <a:pt x="16441" y="12716"/>
                    </a:lnTo>
                    <a:lnTo>
                      <a:pt x="17005" y="12056"/>
                    </a:lnTo>
                    <a:lnTo>
                      <a:pt x="17349" y="12468"/>
                    </a:lnTo>
                    <a:lnTo>
                      <a:pt x="18077" y="11602"/>
                    </a:lnTo>
                    <a:lnTo>
                      <a:pt x="20029" y="11148"/>
                    </a:lnTo>
                    <a:lnTo>
                      <a:pt x="23040" y="4591"/>
                    </a:lnTo>
                    <a:lnTo>
                      <a:pt x="29982" y="2227"/>
                    </a:lnTo>
                    <a:lnTo>
                      <a:pt x="29982" y="2227"/>
                    </a:lnTo>
                    <a:lnTo>
                      <a:pt x="36346" y="55"/>
                    </a:lnTo>
                    <a:lnTo>
                      <a:pt x="36498" y="0"/>
                    </a:lnTo>
                    <a:close/>
                  </a:path>
                </a:pathLst>
              </a:custGeom>
              <a:solidFill>
                <a:srgbClr val="6B919E">
                  <a:alpha val="45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3"/>
              <p:cNvSpPr/>
              <p:nvPr/>
            </p:nvSpPr>
            <p:spPr>
              <a:xfrm>
                <a:off x="-2" y="3856030"/>
                <a:ext cx="2932788" cy="199866"/>
              </a:xfrm>
              <a:custGeom>
                <a:avLst/>
                <a:gdLst/>
                <a:ahLst/>
                <a:cxnLst/>
                <a:rect l="l" t="t" r="r" b="b"/>
                <a:pathLst>
                  <a:path w="41791" h="2848" extrusionOk="0">
                    <a:moveTo>
                      <a:pt x="20900" y="1"/>
                    </a:moveTo>
                    <a:cubicBezTo>
                      <a:pt x="13922" y="1"/>
                      <a:pt x="6942" y="448"/>
                      <a:pt x="0" y="1341"/>
                    </a:cubicBezTo>
                    <a:cubicBezTo>
                      <a:pt x="0" y="1341"/>
                      <a:pt x="1430" y="2372"/>
                      <a:pt x="4743" y="2688"/>
                    </a:cubicBezTo>
                    <a:cubicBezTo>
                      <a:pt x="6021" y="2807"/>
                      <a:pt x="7555" y="2847"/>
                      <a:pt x="9261" y="2847"/>
                    </a:cubicBezTo>
                    <a:cubicBezTo>
                      <a:pt x="12672" y="2847"/>
                      <a:pt x="16771" y="2688"/>
                      <a:pt x="20895" y="2688"/>
                    </a:cubicBezTo>
                    <a:cubicBezTo>
                      <a:pt x="27150" y="2688"/>
                      <a:pt x="33611" y="2606"/>
                      <a:pt x="37446" y="2235"/>
                    </a:cubicBezTo>
                    <a:cubicBezTo>
                      <a:pt x="40690" y="1932"/>
                      <a:pt x="41790" y="1341"/>
                      <a:pt x="41790" y="1341"/>
                    </a:cubicBezTo>
                    <a:cubicBezTo>
                      <a:pt x="34855" y="448"/>
                      <a:pt x="27878" y="1"/>
                      <a:pt x="209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3"/>
              <p:cNvSpPr/>
              <p:nvPr/>
            </p:nvSpPr>
            <p:spPr>
              <a:xfrm>
                <a:off x="186180" y="1715886"/>
                <a:ext cx="2561338" cy="2234311"/>
              </a:xfrm>
              <a:custGeom>
                <a:avLst/>
                <a:gdLst/>
                <a:ahLst/>
                <a:cxnLst/>
                <a:rect l="l" t="t" r="r" b="b"/>
                <a:pathLst>
                  <a:path w="36498" h="31838" extrusionOk="0">
                    <a:moveTo>
                      <a:pt x="1" y="31837"/>
                    </a:moveTo>
                    <a:lnTo>
                      <a:pt x="5650" y="21940"/>
                    </a:lnTo>
                    <a:lnTo>
                      <a:pt x="9389" y="2062"/>
                    </a:lnTo>
                    <a:lnTo>
                      <a:pt x="13252" y="0"/>
                    </a:lnTo>
                    <a:lnTo>
                      <a:pt x="17349" y="1705"/>
                    </a:lnTo>
                    <a:lnTo>
                      <a:pt x="20029" y="3286"/>
                    </a:lnTo>
                    <a:lnTo>
                      <a:pt x="23040" y="20098"/>
                    </a:lnTo>
                    <a:lnTo>
                      <a:pt x="36498" y="318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3"/>
              <p:cNvSpPr/>
              <p:nvPr/>
            </p:nvSpPr>
            <p:spPr>
              <a:xfrm>
                <a:off x="1403624" y="1835469"/>
                <a:ext cx="1343899" cy="2114729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30134" extrusionOk="0">
                    <a:moveTo>
                      <a:pt x="1" y="1"/>
                    </a:moveTo>
                    <a:lnTo>
                      <a:pt x="2585" y="11685"/>
                    </a:lnTo>
                    <a:lnTo>
                      <a:pt x="303" y="19452"/>
                    </a:lnTo>
                    <a:lnTo>
                      <a:pt x="5692" y="23384"/>
                    </a:lnTo>
                    <a:lnTo>
                      <a:pt x="2791" y="30133"/>
                    </a:lnTo>
                    <a:lnTo>
                      <a:pt x="19150" y="30133"/>
                    </a:lnTo>
                    <a:lnTo>
                      <a:pt x="5692" y="18394"/>
                    </a:lnTo>
                    <a:lnTo>
                      <a:pt x="2681" y="15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3"/>
              <p:cNvSpPr/>
              <p:nvPr/>
            </p:nvSpPr>
            <p:spPr>
              <a:xfrm>
                <a:off x="186180" y="3387663"/>
                <a:ext cx="1616890" cy="603035"/>
              </a:xfrm>
              <a:custGeom>
                <a:avLst/>
                <a:gdLst/>
                <a:ahLst/>
                <a:cxnLst/>
                <a:rect l="l" t="t" r="r" b="b"/>
                <a:pathLst>
                  <a:path w="23040" h="8593" extrusionOk="0">
                    <a:moveTo>
                      <a:pt x="23040" y="1266"/>
                    </a:moveTo>
                    <a:lnTo>
                      <a:pt x="19892" y="8592"/>
                    </a:lnTo>
                    <a:lnTo>
                      <a:pt x="1" y="8015"/>
                    </a:lnTo>
                    <a:lnTo>
                      <a:pt x="3863" y="1266"/>
                    </a:lnTo>
                    <a:lnTo>
                      <a:pt x="12771" y="3685"/>
                    </a:lnTo>
                    <a:lnTo>
                      <a:pt x="213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3"/>
              <p:cNvSpPr/>
              <p:nvPr/>
            </p:nvSpPr>
            <p:spPr>
              <a:xfrm>
                <a:off x="1582086" y="3434963"/>
                <a:ext cx="1165438" cy="555736"/>
              </a:xfrm>
              <a:custGeom>
                <a:avLst/>
                <a:gdLst/>
                <a:ahLst/>
                <a:cxnLst/>
                <a:rect l="l" t="t" r="r" b="b"/>
                <a:pathLst>
                  <a:path w="16607" h="7919" extrusionOk="0">
                    <a:moveTo>
                      <a:pt x="1" y="7918"/>
                    </a:moveTo>
                    <a:lnTo>
                      <a:pt x="3149" y="592"/>
                    </a:lnTo>
                    <a:lnTo>
                      <a:pt x="2338" y="0"/>
                    </a:lnTo>
                    <a:lnTo>
                      <a:pt x="7850" y="2447"/>
                    </a:lnTo>
                    <a:lnTo>
                      <a:pt x="10091" y="1650"/>
                    </a:lnTo>
                    <a:lnTo>
                      <a:pt x="16607" y="73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3"/>
              <p:cNvSpPr/>
              <p:nvPr/>
            </p:nvSpPr>
            <p:spPr>
              <a:xfrm>
                <a:off x="1582086" y="3476438"/>
                <a:ext cx="577982" cy="514261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7328" extrusionOk="0">
                    <a:moveTo>
                      <a:pt x="8235" y="7039"/>
                    </a:moveTo>
                    <a:lnTo>
                      <a:pt x="1" y="7327"/>
                    </a:lnTo>
                    <a:lnTo>
                      <a:pt x="31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3"/>
              <p:cNvSpPr/>
              <p:nvPr/>
            </p:nvSpPr>
            <p:spPr>
              <a:xfrm>
                <a:off x="1424888" y="2655498"/>
                <a:ext cx="475663" cy="960870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13692" extrusionOk="0">
                    <a:moveTo>
                      <a:pt x="2282" y="0"/>
                    </a:moveTo>
                    <a:lnTo>
                      <a:pt x="6777" y="13692"/>
                    </a:lnTo>
                    <a:lnTo>
                      <a:pt x="5389" y="11699"/>
                    </a:lnTo>
                    <a:lnTo>
                      <a:pt x="0" y="77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53"/>
            <p:cNvGrpSpPr/>
            <p:nvPr/>
          </p:nvGrpSpPr>
          <p:grpSpPr>
            <a:xfrm>
              <a:off x="3193073" y="3203442"/>
              <a:ext cx="247025" cy="83020"/>
              <a:chOff x="2447448" y="3280642"/>
              <a:chExt cx="247025" cy="83020"/>
            </a:xfrm>
          </p:grpSpPr>
          <p:sp>
            <p:nvSpPr>
              <p:cNvPr id="789" name="Google Shape;789;p53"/>
              <p:cNvSpPr/>
              <p:nvPr/>
            </p:nvSpPr>
            <p:spPr>
              <a:xfrm>
                <a:off x="2447448" y="3347872"/>
                <a:ext cx="247025" cy="15790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25" extrusionOk="0">
                    <a:moveTo>
                      <a:pt x="1760" y="1"/>
                    </a:moveTo>
                    <a:cubicBezTo>
                      <a:pt x="1172" y="1"/>
                      <a:pt x="585" y="39"/>
                      <a:pt x="1" y="114"/>
                    </a:cubicBezTo>
                    <a:cubicBezTo>
                      <a:pt x="1" y="114"/>
                      <a:pt x="289" y="224"/>
                      <a:pt x="1760" y="224"/>
                    </a:cubicBezTo>
                    <a:cubicBezTo>
                      <a:pt x="3066" y="224"/>
                      <a:pt x="3520" y="114"/>
                      <a:pt x="3520" y="114"/>
                    </a:cubicBezTo>
                    <a:cubicBezTo>
                      <a:pt x="2935" y="39"/>
                      <a:pt x="2348" y="1"/>
                      <a:pt x="1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3"/>
              <p:cNvSpPr/>
              <p:nvPr/>
            </p:nvSpPr>
            <p:spPr>
              <a:xfrm>
                <a:off x="2472502" y="3280642"/>
                <a:ext cx="187234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073" extrusionOk="0">
                    <a:moveTo>
                      <a:pt x="1" y="1072"/>
                    </a:moveTo>
                    <a:lnTo>
                      <a:pt x="1554" y="0"/>
                    </a:lnTo>
                    <a:lnTo>
                      <a:pt x="2668" y="10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3"/>
              <p:cNvSpPr/>
              <p:nvPr/>
            </p:nvSpPr>
            <p:spPr>
              <a:xfrm>
                <a:off x="2514959" y="3280642"/>
                <a:ext cx="79160" cy="4631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660" extrusionOk="0">
                    <a:moveTo>
                      <a:pt x="949" y="0"/>
                    </a:moveTo>
                    <a:lnTo>
                      <a:pt x="1" y="660"/>
                    </a:lnTo>
                    <a:lnTo>
                      <a:pt x="1" y="660"/>
                    </a:lnTo>
                    <a:lnTo>
                      <a:pt x="1128" y="179"/>
                    </a:lnTo>
                    <a:lnTo>
                      <a:pt x="9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53"/>
            <p:cNvGrpSpPr/>
            <p:nvPr/>
          </p:nvGrpSpPr>
          <p:grpSpPr>
            <a:xfrm>
              <a:off x="5980672" y="3203446"/>
              <a:ext cx="3163332" cy="1940064"/>
              <a:chOff x="5980672" y="3203446"/>
              <a:chExt cx="3163332" cy="1940064"/>
            </a:xfrm>
          </p:grpSpPr>
          <p:sp>
            <p:nvSpPr>
              <p:cNvPr id="793" name="Google Shape;793;p53"/>
              <p:cNvSpPr/>
              <p:nvPr/>
            </p:nvSpPr>
            <p:spPr>
              <a:xfrm>
                <a:off x="7992037" y="3855539"/>
                <a:ext cx="52212" cy="11586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651" extrusionOk="0">
                    <a:moveTo>
                      <a:pt x="372" y="1"/>
                    </a:moveTo>
                    <a:lnTo>
                      <a:pt x="1" y="1651"/>
                    </a:lnTo>
                    <a:lnTo>
                      <a:pt x="743" y="1651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43A0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3"/>
              <p:cNvSpPr/>
              <p:nvPr/>
            </p:nvSpPr>
            <p:spPr>
              <a:xfrm>
                <a:off x="7992037" y="3855539"/>
                <a:ext cx="52212" cy="11586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651" extrusionOk="0">
                    <a:moveTo>
                      <a:pt x="372" y="1"/>
                    </a:moveTo>
                    <a:lnTo>
                      <a:pt x="1" y="1651"/>
                    </a:lnTo>
                    <a:lnTo>
                      <a:pt x="743" y="16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3"/>
              <p:cNvSpPr/>
              <p:nvPr/>
            </p:nvSpPr>
            <p:spPr>
              <a:xfrm>
                <a:off x="6222785" y="4631215"/>
                <a:ext cx="2921209" cy="512296"/>
              </a:xfrm>
              <a:custGeom>
                <a:avLst/>
                <a:gdLst/>
                <a:ahLst/>
                <a:cxnLst/>
                <a:rect l="l" t="t" r="r" b="b"/>
                <a:pathLst>
                  <a:path w="41626" h="7300" extrusionOk="0">
                    <a:moveTo>
                      <a:pt x="1" y="0"/>
                    </a:moveTo>
                    <a:lnTo>
                      <a:pt x="15548" y="1443"/>
                    </a:lnTo>
                    <a:lnTo>
                      <a:pt x="23686" y="4591"/>
                    </a:lnTo>
                    <a:lnTo>
                      <a:pt x="33048" y="5664"/>
                    </a:lnTo>
                    <a:lnTo>
                      <a:pt x="38134" y="7299"/>
                    </a:lnTo>
                    <a:lnTo>
                      <a:pt x="41625" y="7299"/>
                    </a:lnTo>
                    <a:lnTo>
                      <a:pt x="41625" y="0"/>
                    </a:lnTo>
                    <a:close/>
                  </a:path>
                </a:pathLst>
              </a:custGeom>
              <a:solidFill>
                <a:srgbClr val="6B919E">
                  <a:alpha val="45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5980672" y="4486719"/>
                <a:ext cx="3163321" cy="244919"/>
              </a:xfrm>
              <a:custGeom>
                <a:avLst/>
                <a:gdLst/>
                <a:ahLst/>
                <a:cxnLst/>
                <a:rect l="l" t="t" r="r" b="b"/>
                <a:pathLst>
                  <a:path w="45076" h="3490" extrusionOk="0">
                    <a:moveTo>
                      <a:pt x="25144" y="0"/>
                    </a:moveTo>
                    <a:cubicBezTo>
                      <a:pt x="11235" y="0"/>
                      <a:pt x="0" y="2334"/>
                      <a:pt x="0" y="2334"/>
                    </a:cubicBezTo>
                    <a:cubicBezTo>
                      <a:pt x="0" y="2334"/>
                      <a:pt x="2214" y="3118"/>
                      <a:pt x="8949" y="3186"/>
                    </a:cubicBezTo>
                    <a:cubicBezTo>
                      <a:pt x="15658" y="3269"/>
                      <a:pt x="18861" y="3324"/>
                      <a:pt x="26696" y="3434"/>
                    </a:cubicBezTo>
                    <a:cubicBezTo>
                      <a:pt x="29379" y="3467"/>
                      <a:pt x="32093" y="3489"/>
                      <a:pt x="34699" y="3489"/>
                    </a:cubicBezTo>
                    <a:cubicBezTo>
                      <a:pt x="38543" y="3489"/>
                      <a:pt x="42151" y="3441"/>
                      <a:pt x="45075" y="3310"/>
                    </a:cubicBezTo>
                    <a:lnTo>
                      <a:pt x="45075" y="1083"/>
                    </a:lnTo>
                    <a:cubicBezTo>
                      <a:pt x="40333" y="602"/>
                      <a:pt x="33858" y="121"/>
                      <a:pt x="26751" y="11"/>
                    </a:cubicBezTo>
                    <a:cubicBezTo>
                      <a:pt x="26212" y="4"/>
                      <a:pt x="25676" y="0"/>
                      <a:pt x="25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6222785" y="3203446"/>
                <a:ext cx="2921209" cy="1427831"/>
              </a:xfrm>
              <a:custGeom>
                <a:avLst/>
                <a:gdLst/>
                <a:ahLst/>
                <a:cxnLst/>
                <a:rect l="l" t="t" r="r" b="b"/>
                <a:pathLst>
                  <a:path w="41626" h="20346" extrusionOk="0">
                    <a:moveTo>
                      <a:pt x="1" y="20345"/>
                    </a:moveTo>
                    <a:lnTo>
                      <a:pt x="15548" y="16317"/>
                    </a:lnTo>
                    <a:lnTo>
                      <a:pt x="23686" y="7561"/>
                    </a:lnTo>
                    <a:lnTo>
                      <a:pt x="33048" y="4578"/>
                    </a:lnTo>
                    <a:lnTo>
                      <a:pt x="38134" y="0"/>
                    </a:lnTo>
                    <a:lnTo>
                      <a:pt x="41625" y="0"/>
                    </a:lnTo>
                    <a:lnTo>
                      <a:pt x="41625" y="2034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8700131" y="3203446"/>
                <a:ext cx="443873" cy="1427831"/>
              </a:xfrm>
              <a:custGeom>
                <a:avLst/>
                <a:gdLst/>
                <a:ahLst/>
                <a:cxnLst/>
                <a:rect l="l" t="t" r="r" b="b"/>
                <a:pathLst>
                  <a:path w="6325" h="20346" extrusionOk="0">
                    <a:moveTo>
                      <a:pt x="2187" y="20345"/>
                    </a:moveTo>
                    <a:cubicBezTo>
                      <a:pt x="2035" y="20345"/>
                      <a:pt x="1" y="14090"/>
                      <a:pt x="1" y="14090"/>
                    </a:cubicBezTo>
                    <a:lnTo>
                      <a:pt x="3823" y="8056"/>
                    </a:lnTo>
                    <a:lnTo>
                      <a:pt x="2833" y="0"/>
                    </a:lnTo>
                    <a:lnTo>
                      <a:pt x="6324" y="0"/>
                    </a:lnTo>
                    <a:lnTo>
                      <a:pt x="6324" y="203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6222785" y="4348538"/>
                <a:ext cx="2643376" cy="319378"/>
              </a:xfrm>
              <a:custGeom>
                <a:avLst/>
                <a:gdLst/>
                <a:ahLst/>
                <a:cxnLst/>
                <a:rect l="l" t="t" r="r" b="b"/>
                <a:pathLst>
                  <a:path w="37667" h="4551" extrusionOk="0">
                    <a:moveTo>
                      <a:pt x="36388" y="894"/>
                    </a:moveTo>
                    <a:lnTo>
                      <a:pt x="29281" y="2172"/>
                    </a:lnTo>
                    <a:lnTo>
                      <a:pt x="15548" y="0"/>
                    </a:lnTo>
                    <a:lnTo>
                      <a:pt x="1" y="4028"/>
                    </a:lnTo>
                    <a:lnTo>
                      <a:pt x="37666" y="45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8776344" y="4411207"/>
                <a:ext cx="367660" cy="256709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3658" extrusionOk="0">
                    <a:moveTo>
                      <a:pt x="1" y="1"/>
                    </a:moveTo>
                    <a:lnTo>
                      <a:pt x="5238" y="1499"/>
                    </a:lnTo>
                    <a:lnTo>
                      <a:pt x="5238" y="3135"/>
                    </a:lnTo>
                    <a:lnTo>
                      <a:pt x="1279" y="3657"/>
                    </a:lnTo>
                    <a:close/>
                  </a:path>
                </a:pathLst>
              </a:custGeom>
              <a:solidFill>
                <a:srgbClr val="F5B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8700131" y="3768729"/>
                <a:ext cx="443873" cy="899184"/>
              </a:xfrm>
              <a:custGeom>
                <a:avLst/>
                <a:gdLst/>
                <a:ahLst/>
                <a:cxnLst/>
                <a:rect l="l" t="t" r="r" b="b"/>
                <a:pathLst>
                  <a:path w="6325" h="12813" extrusionOk="0">
                    <a:moveTo>
                      <a:pt x="3823" y="1"/>
                    </a:moveTo>
                    <a:lnTo>
                      <a:pt x="6324" y="9348"/>
                    </a:lnTo>
                    <a:lnTo>
                      <a:pt x="6324" y="12290"/>
                    </a:lnTo>
                    <a:lnTo>
                      <a:pt x="2365" y="12812"/>
                    </a:lnTo>
                    <a:lnTo>
                      <a:pt x="1" y="60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02" name="Google Shape;8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5" y="1300564"/>
            <a:ext cx="7901425" cy="290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6639900" cy="3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categorized Name, to a new column - “Title” with following conditions: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16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male titles as 0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16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female titles as 1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16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all gender neutral titles as 2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type of feature engineering is </a:t>
            </a:r>
            <a:r>
              <a:rPr lang="en" sz="11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 encoding.</a:t>
            </a:r>
            <a:endParaRPr sz="11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.extract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'([A-Za-z]+)\.'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expand=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title_mapping =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"Miss"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"Mrs"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"Master"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"Rev"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"Col"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"Major"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"Mlle"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"Countess"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"Ms"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"Lady"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"Jonkheer"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"Don"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"Dona"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"Mme"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"Capt"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"Sir"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title_mapping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08" name="Google Shape;808;p5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287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Feature Engineering - Name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7408200" cy="3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df_train.loc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df_train.loc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df_train.loc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df_train.loc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df_train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'Fare'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categorized the fare according to its price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type of feature engineering is </a:t>
            </a:r>
            <a:r>
              <a:rPr lang="en" b="1"/>
              <a:t>discretization.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Observation - Some ticket numbers are identical, the reason for this could be  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Either because they are family members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or , because of some manual error</a:t>
            </a:r>
            <a:endParaRPr sz="1100"/>
          </a:p>
        </p:txBody>
      </p:sp>
      <p:sp>
        <p:nvSpPr>
          <p:cNvPr id="814" name="Google Shape;814;p55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1040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Feature Engineering - Fare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75" y="928000"/>
            <a:ext cx="7617050" cy="2950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/>
          <p:nvPr/>
        </p:nvSpPr>
        <p:spPr>
          <a:xfrm>
            <a:off x="398000" y="1071575"/>
            <a:ext cx="8118600" cy="3327000"/>
          </a:xfrm>
          <a:prstGeom prst="rect">
            <a:avLst/>
          </a:prstGeom>
          <a:solidFill>
            <a:srgbClr val="E0F7FA"/>
          </a:solidFill>
          <a:ln w="19050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title"/>
          </p:nvPr>
        </p:nvSpPr>
        <p:spPr>
          <a:xfrm>
            <a:off x="5415415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66" name="Google Shape;666;p39"/>
          <p:cNvSpPr txBox="1">
            <a:spLocks noGrp="1"/>
          </p:cNvSpPr>
          <p:nvPr>
            <p:ph type="title" idx="2"/>
          </p:nvPr>
        </p:nvSpPr>
        <p:spPr>
          <a:xfrm>
            <a:off x="5415435" y="2439200"/>
            <a:ext cx="2535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Variables</a:t>
            </a:r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title" idx="4"/>
          </p:nvPr>
        </p:nvSpPr>
        <p:spPr>
          <a:xfrm>
            <a:off x="5415439" y="3579150"/>
            <a:ext cx="31011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title" idx="6"/>
          </p:nvPr>
        </p:nvSpPr>
        <p:spPr>
          <a:xfrm flipH="1">
            <a:off x="1146275" y="1337650"/>
            <a:ext cx="2535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9" name="Google Shape;669;p39"/>
          <p:cNvSpPr txBox="1">
            <a:spLocks noGrp="1"/>
          </p:cNvSpPr>
          <p:nvPr>
            <p:ph type="subTitle" idx="7"/>
          </p:nvPr>
        </p:nvSpPr>
        <p:spPr>
          <a:xfrm flipH="1">
            <a:off x="561275" y="1299250"/>
            <a:ext cx="5409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01</a:t>
            </a:r>
            <a:endParaRPr sz="2700"/>
          </a:p>
        </p:txBody>
      </p:sp>
      <p:sp>
        <p:nvSpPr>
          <p:cNvPr id="670" name="Google Shape;670;p39"/>
          <p:cNvSpPr txBox="1">
            <a:spLocks noGrp="1"/>
          </p:cNvSpPr>
          <p:nvPr>
            <p:ph type="title" idx="8"/>
          </p:nvPr>
        </p:nvSpPr>
        <p:spPr>
          <a:xfrm flipH="1">
            <a:off x="1102177" y="2458400"/>
            <a:ext cx="2272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671" name="Google Shape;671;p39"/>
          <p:cNvSpPr txBox="1">
            <a:spLocks noGrp="1"/>
          </p:cNvSpPr>
          <p:nvPr>
            <p:ph type="title" idx="13"/>
          </p:nvPr>
        </p:nvSpPr>
        <p:spPr>
          <a:xfrm flipH="1">
            <a:off x="1204200" y="3579150"/>
            <a:ext cx="2796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672" name="Google Shape;672;p39"/>
          <p:cNvSpPr txBox="1">
            <a:spLocks noGrp="1"/>
          </p:cNvSpPr>
          <p:nvPr>
            <p:ph type="title" idx="15"/>
          </p:nvPr>
        </p:nvSpPr>
        <p:spPr>
          <a:xfrm>
            <a:off x="398000" y="161400"/>
            <a:ext cx="5439600" cy="7776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Tables of Contents</a:t>
            </a:r>
            <a:endParaRPr sz="3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39"/>
          <p:cNvSpPr txBox="1">
            <a:spLocks noGrp="1"/>
          </p:cNvSpPr>
          <p:nvPr>
            <p:ph type="subTitle" idx="7"/>
          </p:nvPr>
        </p:nvSpPr>
        <p:spPr>
          <a:xfrm flipH="1">
            <a:off x="4684300" y="2402800"/>
            <a:ext cx="7311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04</a:t>
            </a:r>
            <a:endParaRPr sz="2700"/>
          </a:p>
        </p:txBody>
      </p:sp>
      <p:sp>
        <p:nvSpPr>
          <p:cNvPr id="674" name="Google Shape;674;p39"/>
          <p:cNvSpPr txBox="1">
            <a:spLocks noGrp="1"/>
          </p:cNvSpPr>
          <p:nvPr>
            <p:ph type="subTitle" idx="7"/>
          </p:nvPr>
        </p:nvSpPr>
        <p:spPr>
          <a:xfrm flipH="1">
            <a:off x="398000" y="3538900"/>
            <a:ext cx="7311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05</a:t>
            </a:r>
            <a:endParaRPr sz="2700"/>
          </a:p>
        </p:txBody>
      </p:sp>
      <p:sp>
        <p:nvSpPr>
          <p:cNvPr id="675" name="Google Shape;675;p39"/>
          <p:cNvSpPr txBox="1">
            <a:spLocks noGrp="1"/>
          </p:cNvSpPr>
          <p:nvPr>
            <p:ph type="subTitle" idx="7"/>
          </p:nvPr>
        </p:nvSpPr>
        <p:spPr>
          <a:xfrm flipH="1">
            <a:off x="4684350" y="3538900"/>
            <a:ext cx="7311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06</a:t>
            </a:r>
            <a:endParaRPr sz="2700"/>
          </a:p>
        </p:txBody>
      </p:sp>
      <p:sp>
        <p:nvSpPr>
          <p:cNvPr id="676" name="Google Shape;676;p39"/>
          <p:cNvSpPr txBox="1">
            <a:spLocks noGrp="1"/>
          </p:cNvSpPr>
          <p:nvPr>
            <p:ph type="subTitle" idx="7"/>
          </p:nvPr>
        </p:nvSpPr>
        <p:spPr>
          <a:xfrm flipH="1">
            <a:off x="517175" y="2368250"/>
            <a:ext cx="6291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03</a:t>
            </a:r>
            <a:endParaRPr sz="2700"/>
          </a:p>
        </p:txBody>
      </p:sp>
      <p:sp>
        <p:nvSpPr>
          <p:cNvPr id="677" name="Google Shape;677;p39"/>
          <p:cNvSpPr txBox="1">
            <a:spLocks noGrp="1"/>
          </p:cNvSpPr>
          <p:nvPr>
            <p:ph type="subTitle" idx="7"/>
          </p:nvPr>
        </p:nvSpPr>
        <p:spPr>
          <a:xfrm flipH="1">
            <a:off x="4684300" y="1266700"/>
            <a:ext cx="7311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02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7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DUMMY VARIABLES</a:t>
            </a:r>
            <a:endParaRPr sz="3600"/>
          </a:p>
        </p:txBody>
      </p:sp>
      <p:sp>
        <p:nvSpPr>
          <p:cNvPr id="825" name="Google Shape;825;p57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8"/>
          <p:cNvSpPr txBox="1">
            <a:spLocks noGrp="1"/>
          </p:cNvSpPr>
          <p:nvPr>
            <p:ph type="title"/>
          </p:nvPr>
        </p:nvSpPr>
        <p:spPr>
          <a:xfrm>
            <a:off x="-1567912" y="4823837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8"/>
          <p:cNvSpPr txBox="1">
            <a:spLocks noGrp="1"/>
          </p:cNvSpPr>
          <p:nvPr>
            <p:ph type="subTitle" idx="1"/>
          </p:nvPr>
        </p:nvSpPr>
        <p:spPr>
          <a:xfrm>
            <a:off x="618775" y="1364475"/>
            <a:ext cx="80661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can run our logistic regression we have to deal with the categorical data in the dataset such as Sex &amp; Embark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 pandas’ inbuilt </a:t>
            </a:r>
            <a:r>
              <a:rPr lang="en" b="1">
                <a:solidFill>
                  <a:schemeClr val="dk1"/>
                </a:solidFill>
              </a:rPr>
              <a:t>get_dummies()</a:t>
            </a:r>
            <a:r>
              <a:rPr lang="en">
                <a:solidFill>
                  <a:schemeClr val="dk1"/>
                </a:solidFill>
              </a:rPr>
              <a:t> function which assigns a numerical value to each category in the </a:t>
            </a:r>
            <a:r>
              <a:rPr lang="en" b="1">
                <a:solidFill>
                  <a:schemeClr val="dk1"/>
                </a:solidFill>
              </a:rPr>
              <a:t>Sex &amp; Embark columns.</a:t>
            </a:r>
            <a:endParaRPr b="1"/>
          </a:p>
        </p:txBody>
      </p:sp>
      <p:sp>
        <p:nvSpPr>
          <p:cNvPr id="832" name="Google Shape;832;p58"/>
          <p:cNvSpPr txBox="1">
            <a:spLocks noGrp="1"/>
          </p:cNvSpPr>
          <p:nvPr>
            <p:ph type="title" idx="2"/>
          </p:nvPr>
        </p:nvSpPr>
        <p:spPr>
          <a:xfrm flipH="1">
            <a:off x="-1384775" y="4823813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8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Handling Categorical Data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4" name="Google Shape;8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00" y="2921575"/>
            <a:ext cx="5031224" cy="5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9"/>
          <p:cNvSpPr txBox="1">
            <a:spLocks noGrp="1"/>
          </p:cNvSpPr>
          <p:nvPr>
            <p:ph type="body" idx="1"/>
          </p:nvPr>
        </p:nvSpPr>
        <p:spPr>
          <a:xfrm>
            <a:off x="740550" y="1178300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40" name="Google Shape;840;p59"/>
          <p:cNvSpPr txBox="1"/>
          <p:nvPr/>
        </p:nvSpPr>
        <p:spPr>
          <a:xfrm>
            <a:off x="740552" y="1055725"/>
            <a:ext cx="8066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get_dummies() function creates a new column for every value in a given column,hence why we set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drop_first=True,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so that the first column is dropped leaving us with only the “male” column. However, this gives us a great advantage which reduces the multicollinearity for the regression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1" name="Google Shape;8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8" y="2601500"/>
            <a:ext cx="1615370" cy="180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2" name="Google Shape;842;p59"/>
          <p:cNvSpPr txBox="1">
            <a:spLocks noGrp="1"/>
          </p:cNvSpPr>
          <p:nvPr>
            <p:ph type="subTitle" idx="4294967295"/>
          </p:nvPr>
        </p:nvSpPr>
        <p:spPr>
          <a:xfrm flipH="1">
            <a:off x="3196450" y="2397800"/>
            <a:ext cx="3549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 sz="1400" b="1"/>
              <a:t>Sex</a:t>
            </a:r>
            <a:r>
              <a:rPr lang="en" sz="1400"/>
              <a:t> column consists of two values; Male/Female and the </a:t>
            </a:r>
            <a:r>
              <a:rPr lang="en" sz="1400" b="1"/>
              <a:t>Embark</a:t>
            </a:r>
            <a:r>
              <a:rPr lang="en" sz="1400"/>
              <a:t> column consists of three values which indicates the city the passenger is from.</a:t>
            </a:r>
            <a:endParaRPr sz="1400"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0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Logistic Regression</a:t>
            </a:r>
            <a:endParaRPr sz="3600"/>
          </a:p>
        </p:txBody>
      </p:sp>
      <p:sp>
        <p:nvSpPr>
          <p:cNvPr id="848" name="Google Shape;848;p60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8104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What is Logistic Regression ?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61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43206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classification is logistic regression. It predicts a binary outcome based on a collection of independent factors.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assists us in estimating the likelihood of falling into a specific level of the categorical answer given a collection of predictors.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also a Machine Learning method used for classifying aspects, as well as a predictive analytic method based on the concept of probability.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55" name="Google Shape;8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950" y="1779450"/>
            <a:ext cx="3688574" cy="22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45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Libraries used: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1" name="Google Shape;861;p62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459200" cy="29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sklearn library contains a lot of efficient tools for machine learning and statistical modeling including classification, Logistic Regression, clustering and dimensionality reduction.</a:t>
            </a:r>
            <a:endParaRPr sz="1500"/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" sz="14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Importing the Logistic regression class to perform the model and make an instance of the Model</a:t>
            </a:r>
            <a:endParaRPr sz="1500"/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sklearn.linear_model </a:t>
            </a:r>
            <a:r>
              <a:rPr lang="en" sz="14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LogisticRegression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 = LogisticRegression()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730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Splitting and Making a Model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7" name="Google Shape;867;p63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964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code below performs a</a:t>
            </a:r>
            <a:r>
              <a:rPr lang="en">
                <a:uFill>
                  <a:noFill/>
                </a:uFill>
                <a:hlinkClick r:id="rId3"/>
              </a:rPr>
              <a:t> train test split</a:t>
            </a:r>
            <a:r>
              <a:rPr lang="en"/>
              <a:t> which puts 70% of the data into a training set and 30% of the data into a test set. This is to make sure that our classification algorithm is able to generalize well to new data.</a:t>
            </a:r>
            <a:endParaRPr/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x_test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y_test = train_test_split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test_size = </a:t>
            </a:r>
            <a:r>
              <a:rPr lang="en" sz="11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0.3,random_state=3</a:t>
            </a:r>
            <a:r>
              <a:rPr lang="en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an instance of the Model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 = LogisticRegression()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LR.fit(x_train, y_train)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the model on the data, storing the information learned from the data. Model is learning the relationship between digits (x_train) and labels (y_train)</a:t>
            </a:r>
            <a:endParaRPr/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3"/>
          <p:cNvSpPr txBox="1"/>
          <p:nvPr/>
        </p:nvSpPr>
        <p:spPr>
          <a:xfrm>
            <a:off x="1000550" y="2287000"/>
            <a:ext cx="307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237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Output (Predicted value)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p6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8618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 labels for new data (new images) by using the information the model learned during the model training process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		  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Predicted_Value = LR.predict(x_test)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Predicted_Value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output: </a:t>
            </a:r>
            <a:endParaRPr/>
          </a:p>
        </p:txBody>
      </p:sp>
      <p:pic>
        <p:nvPicPr>
          <p:cNvPr id="875" name="Google Shape;875;p64"/>
          <p:cNvPicPr preferRelativeResize="0"/>
          <p:nvPr/>
        </p:nvPicPr>
        <p:blipFill rotWithShape="1">
          <a:blip r:embed="rId3">
            <a:alphaModFix/>
          </a:blip>
          <a:srcRect l="4999" r="12898"/>
          <a:stretch/>
        </p:blipFill>
        <p:spPr>
          <a:xfrm>
            <a:off x="2423023" y="2857350"/>
            <a:ext cx="4807693" cy="1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5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Confusion Matrix</a:t>
            </a:r>
            <a:endParaRPr sz="3600"/>
          </a:p>
        </p:txBody>
      </p:sp>
      <p:sp>
        <p:nvSpPr>
          <p:cNvPr id="881" name="Google Shape;881;p65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Analyze Confusion Matrix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66"/>
          <p:cNvSpPr/>
          <p:nvPr/>
        </p:nvSpPr>
        <p:spPr>
          <a:xfrm>
            <a:off x="-12144200" y="2694524"/>
            <a:ext cx="21328464" cy="2430444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66"/>
          <p:cNvSpPr txBox="1"/>
          <p:nvPr/>
        </p:nvSpPr>
        <p:spPr>
          <a:xfrm>
            <a:off x="4645100" y="2652875"/>
            <a:ext cx="48840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percent of predictions were correct?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(TN + TP)/(TP+FP+FN+TN) = 0.771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77% 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Type 1 error is higher than Type 2 error.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FN &lt; FP implies recall will be higher than precision.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89" name="Google Shape;889;p66"/>
          <p:cNvGraphicFramePr/>
          <p:nvPr/>
        </p:nvGraphicFramePr>
        <p:xfrm>
          <a:off x="713225" y="28954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{48DCB045-DEE8-469B-8454-075316B595C4}</a:tableStyleId>
              </a:tblPr>
              <a:tblGrid>
                <a:gridCol w="131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Actual + Class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Actual - Class</a:t>
                      </a:r>
                      <a:endParaRPr sz="12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Predicted - </a:t>
                      </a:r>
                      <a:endParaRPr sz="12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</a:t>
                      </a:r>
                      <a:endParaRPr sz="12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 Positive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TP = 140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False Negative FN=18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Predicted - </a:t>
                      </a:r>
                      <a:endParaRPr sz="12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</a:t>
                      </a:r>
                      <a:endParaRPr sz="12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False Positive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FP = 43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 Negative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TN=66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0" name="Google Shape;890;p66"/>
          <p:cNvSpPr txBox="1"/>
          <p:nvPr/>
        </p:nvSpPr>
        <p:spPr>
          <a:xfrm>
            <a:off x="5405475" y="3636425"/>
            <a:ext cx="138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accuracy</a:t>
            </a:r>
            <a:endParaRPr sz="17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91" name="Google Shape;8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00" y="966299"/>
            <a:ext cx="5319850" cy="1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683" name="Google Shape;683;p40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Classification Report</a:t>
            </a:r>
            <a:endParaRPr/>
          </a:p>
        </p:txBody>
      </p:sp>
      <p:sp>
        <p:nvSpPr>
          <p:cNvPr id="897" name="Google Shape;897;p67"/>
          <p:cNvSpPr txBox="1"/>
          <p:nvPr/>
        </p:nvSpPr>
        <p:spPr>
          <a:xfrm>
            <a:off x="146325" y="3996600"/>
            <a:ext cx="4441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Precision &lt; Recall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 Support is the number of samples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the true response that lie in that class.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67"/>
          <p:cNvSpPr txBox="1"/>
          <p:nvPr/>
        </p:nvSpPr>
        <p:spPr>
          <a:xfrm>
            <a:off x="4651125" y="1171150"/>
            <a:ext cx="4568100" cy="30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percent of the positive cases did you catch?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" sz="12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Recall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= TP/(FN+TP) = 0.886 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89%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percent of positive predictions were correct? 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" sz="12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Precision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= TP/(TP+FP) = 0.765 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77%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Optimal blend of precision and recall?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" sz="12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F1 score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 2*(Pre*Rec)/(Pre+Rec) = 0.825 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82%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Macro avg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 the average of  precision/recall/f1-score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Ex. on precision =0.77+0.79/2 = 0.78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78%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Weighted avg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the weighted avg of them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Ex. on precision = 165/267∗pre1+ 102/267∗pre2=0.77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9" name="Google Shape;8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1171150"/>
            <a:ext cx="4568101" cy="250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8"/>
          <p:cNvSpPr txBox="1">
            <a:spLocks noGrp="1"/>
          </p:cNvSpPr>
          <p:nvPr>
            <p:ph type="title" idx="2"/>
          </p:nvPr>
        </p:nvSpPr>
        <p:spPr>
          <a:xfrm flipH="1">
            <a:off x="2488050" y="976175"/>
            <a:ext cx="4167900" cy="24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>
            <a:spLocks noGrp="1"/>
          </p:cNvSpPr>
          <p:nvPr>
            <p:ph type="title" idx="15"/>
          </p:nvPr>
        </p:nvSpPr>
        <p:spPr>
          <a:xfrm>
            <a:off x="246450" y="564525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Importing Libraries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9" name="Google Shape;689;p41"/>
          <p:cNvSpPr txBox="1">
            <a:spLocks noGrp="1"/>
          </p:cNvSpPr>
          <p:nvPr>
            <p:ph type="body" idx="4294967295"/>
          </p:nvPr>
        </p:nvSpPr>
        <p:spPr>
          <a:xfrm>
            <a:off x="183625" y="1212950"/>
            <a:ext cx="7817700" cy="3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These are the libraries we will be u for regression model.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r>
              <a:rPr lang="en" sz="1500"/>
              <a:t> -Dataset Library</a:t>
            </a:r>
            <a:endParaRPr sz="15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r>
              <a:rPr lang="en" sz="1500"/>
              <a:t> - MultiDimensional Array Library</a:t>
            </a:r>
            <a:endParaRPr sz="15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 matplotlib.pyplot as plt</a:t>
            </a:r>
            <a:r>
              <a:rPr lang="en" sz="1500"/>
              <a:t> - Numerical Visualization Library</a:t>
            </a:r>
            <a:endParaRPr sz="15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 seaborn as sns</a:t>
            </a:r>
            <a:r>
              <a:rPr lang="en" sz="1500"/>
              <a:t> - Statistical Graphic Library</a:t>
            </a:r>
            <a:endParaRPr sz="15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%matplotlib inline</a:t>
            </a:r>
            <a:r>
              <a:rPr lang="en" sz="1500"/>
              <a:t> - Inline Plotting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 txBox="1">
            <a:spLocks noGrp="1"/>
          </p:cNvSpPr>
          <p:nvPr>
            <p:ph type="title" idx="429496729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Importing Dataset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42"/>
          <p:cNvSpPr txBox="1">
            <a:spLocks noGrp="1"/>
          </p:cNvSpPr>
          <p:nvPr>
            <p:ph type="body" idx="4294967295"/>
          </p:nvPr>
        </p:nvSpPr>
        <p:spPr>
          <a:xfrm>
            <a:off x="713225" y="1405500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Now we import the titanic_train dataset using pandas inbuilt function; read_csv</a:t>
            </a:r>
            <a:endParaRPr sz="1800" b="1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df_train= pd.read_csv('titanic_train.csv')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create a new pandas dataframe called df_train that contains the dataset.</a:t>
            </a:r>
            <a:endParaRPr sz="14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3"/>
          <p:cNvSpPr txBox="1">
            <a:spLocks noGrp="1"/>
          </p:cNvSpPr>
          <p:nvPr>
            <p:ph type="title"/>
          </p:nvPr>
        </p:nvSpPr>
        <p:spPr>
          <a:xfrm>
            <a:off x="238550" y="422300"/>
            <a:ext cx="7221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First 10 rows of Training Data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1" name="Google Shape;7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63" y="1144600"/>
            <a:ext cx="8724073" cy="27232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>
            <a:spLocks noGrp="1"/>
          </p:cNvSpPr>
          <p:nvPr>
            <p:ph type="title"/>
          </p:nvPr>
        </p:nvSpPr>
        <p:spPr>
          <a:xfrm>
            <a:off x="1017900" y="1614250"/>
            <a:ext cx="7108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EXPLORATORY DATA ANALYSIS</a:t>
            </a:r>
            <a:endParaRPr sz="3600"/>
          </a:p>
        </p:txBody>
      </p:sp>
      <p:sp>
        <p:nvSpPr>
          <p:cNvPr id="707" name="Google Shape;707;p44"/>
          <p:cNvSpPr txBox="1"/>
          <p:nvPr/>
        </p:nvSpPr>
        <p:spPr>
          <a:xfrm>
            <a:off x="2399625" y="1514200"/>
            <a:ext cx="5673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7694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Info and describe methods on df_train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3" name="Google Shape;7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" y="1483925"/>
            <a:ext cx="4456174" cy="27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724" y="1483925"/>
            <a:ext cx="4051689" cy="27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Exploratory Data Analysis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0" name="Google Shape;7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480862"/>
            <a:ext cx="3149874" cy="2314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1" name="Google Shape;7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875" y="1480850"/>
            <a:ext cx="3915251" cy="2314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2" name="Google Shape;722;p46"/>
          <p:cNvSpPr txBox="1"/>
          <p:nvPr/>
        </p:nvSpPr>
        <p:spPr>
          <a:xfrm>
            <a:off x="464500" y="39875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oppins"/>
                <a:ea typeface="Poppins"/>
                <a:cs typeface="Poppins"/>
                <a:sym typeface="Poppins"/>
              </a:rPr>
              <a:t>Density of Age distribution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46"/>
          <p:cNvSpPr txBox="1"/>
          <p:nvPr/>
        </p:nvSpPr>
        <p:spPr>
          <a:xfrm>
            <a:off x="4631350" y="3987500"/>
            <a:ext cx="39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oppins"/>
                <a:ea typeface="Poppins"/>
                <a:cs typeface="Poppins"/>
                <a:sym typeface="Poppins"/>
              </a:rPr>
              <a:t>Survived by genders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</Words>
  <Application>Microsoft Office PowerPoint</Application>
  <PresentationFormat>On-screen Show (16:9)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Abel</vt:lpstr>
      <vt:lpstr>Courier New</vt:lpstr>
      <vt:lpstr>Open Sans</vt:lpstr>
      <vt:lpstr>Arial</vt:lpstr>
      <vt:lpstr>Poppins</vt:lpstr>
      <vt:lpstr>Didact Gothic</vt:lpstr>
      <vt:lpstr>Titanic Remembrance Day by Slidesgo</vt:lpstr>
      <vt:lpstr>— Data science Project  —</vt:lpstr>
      <vt:lpstr>EDA</vt:lpstr>
      <vt:lpstr>INTRODUCTION</vt:lpstr>
      <vt:lpstr>Importing Libraries</vt:lpstr>
      <vt:lpstr>Importing Dataset</vt:lpstr>
      <vt:lpstr>First 10 rows of Training Data </vt:lpstr>
      <vt:lpstr>EXPLORATORY DATA ANALYSIS</vt:lpstr>
      <vt:lpstr>Info and describe methods on df_train</vt:lpstr>
      <vt:lpstr>Exploratory Data Analysis</vt:lpstr>
      <vt:lpstr>Explore data - Virtualization</vt:lpstr>
      <vt:lpstr>DATA CLEANING</vt:lpstr>
      <vt:lpstr>Check the missing data </vt:lpstr>
      <vt:lpstr>Missing Data Visualization</vt:lpstr>
      <vt:lpstr>Filling the null values in AGE </vt:lpstr>
      <vt:lpstr>Drop the Cabin column</vt:lpstr>
      <vt:lpstr>Output :</vt:lpstr>
      <vt:lpstr>Feature Engineering - Name</vt:lpstr>
      <vt:lpstr>Feature Engineering - Fare</vt:lpstr>
      <vt:lpstr>PowerPoint Presentation</vt:lpstr>
      <vt:lpstr>DUMMY VARIABLES</vt:lpstr>
      <vt:lpstr>PowerPoint Presentation</vt:lpstr>
      <vt:lpstr>PowerPoint Presentation</vt:lpstr>
      <vt:lpstr>Logistic Regression</vt:lpstr>
      <vt:lpstr>What is Logistic Regression ?</vt:lpstr>
      <vt:lpstr>Libraries used:</vt:lpstr>
      <vt:lpstr>Splitting and Making a Model</vt:lpstr>
      <vt:lpstr>Output (Predicted value)</vt:lpstr>
      <vt:lpstr>Confusion Matrix</vt:lpstr>
      <vt:lpstr>Analyze Confusion Matrix</vt:lpstr>
      <vt:lpstr>Analyze Classification Report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 Data science Project  —</dc:title>
  <cp:lastModifiedBy>Swayam Mehta</cp:lastModifiedBy>
  <cp:revision>1</cp:revision>
  <dcterms:modified xsi:type="dcterms:W3CDTF">2023-06-16T17:11:03Z</dcterms:modified>
</cp:coreProperties>
</file>